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01" r:id="rId3"/>
  </p:sldMasterIdLst>
  <p:notesMasterIdLst>
    <p:notesMasterId r:id="rId25"/>
  </p:notesMasterIdLst>
  <p:handoutMasterIdLst>
    <p:handoutMasterId r:id="rId26"/>
  </p:handoutMasterIdLst>
  <p:sldIdLst>
    <p:sldId id="315" r:id="rId4"/>
    <p:sldId id="321" r:id="rId5"/>
    <p:sldId id="360" r:id="rId6"/>
    <p:sldId id="368" r:id="rId7"/>
    <p:sldId id="374" r:id="rId8"/>
    <p:sldId id="331" r:id="rId9"/>
    <p:sldId id="304" r:id="rId10"/>
    <p:sldId id="275" r:id="rId11"/>
    <p:sldId id="293" r:id="rId12"/>
    <p:sldId id="369" r:id="rId13"/>
    <p:sldId id="343" r:id="rId14"/>
    <p:sldId id="332" r:id="rId15"/>
    <p:sldId id="329" r:id="rId16"/>
    <p:sldId id="342" r:id="rId17"/>
    <p:sldId id="284" r:id="rId18"/>
    <p:sldId id="380" r:id="rId19"/>
    <p:sldId id="375" r:id="rId20"/>
    <p:sldId id="379" r:id="rId21"/>
    <p:sldId id="377" r:id="rId22"/>
    <p:sldId id="363" r:id="rId23"/>
    <p:sldId id="278" r:id="rId24"/>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C42F"/>
    <a:srgbClr val="F79B4F"/>
    <a:srgbClr val="2677FF"/>
    <a:srgbClr val="78B628"/>
    <a:srgbClr val="3483FE"/>
    <a:srgbClr val="47B4DB"/>
    <a:srgbClr val="F17E14"/>
    <a:srgbClr val="4B60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05" autoAdjust="0"/>
    <p:restoredTop sz="93797" autoAdjust="0"/>
  </p:normalViewPr>
  <p:slideViewPr>
    <p:cSldViewPr>
      <p:cViewPr varScale="1">
        <p:scale>
          <a:sx n="88" d="100"/>
          <a:sy n="88" d="100"/>
        </p:scale>
        <p:origin x="192" y="592"/>
      </p:cViewPr>
      <p:guideLst>
        <p:guide orient="horz" pos="2160"/>
        <p:guide pos="3840"/>
      </p:guideLst>
    </p:cSldViewPr>
  </p:slideViewPr>
  <p:outlineViewPr>
    <p:cViewPr>
      <p:scale>
        <a:sx n="33" d="100"/>
        <a:sy n="33" d="100"/>
      </p:scale>
      <p:origin x="0" y="5646"/>
    </p:cViewPr>
  </p:outlineViewPr>
  <p:notesTextViewPr>
    <p:cViewPr>
      <p:scale>
        <a:sx n="1" d="1"/>
        <a:sy n="1" d="1"/>
      </p:scale>
      <p:origin x="0" y="0"/>
    </p:cViewPr>
  </p:notesTextViewPr>
  <p:sorterViewPr>
    <p:cViewPr varScale="1">
      <p:scale>
        <a:sx n="1" d="1"/>
        <a:sy n="1" d="1"/>
      </p:scale>
      <p:origin x="0" y="-11184"/>
    </p:cViewPr>
  </p:sorterViewPr>
  <p:notesViewPr>
    <p:cSldViewPr>
      <p:cViewPr varScale="1">
        <p:scale>
          <a:sx n="50" d="100"/>
          <a:sy n="50" d="100"/>
        </p:scale>
        <p:origin x="267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0B498F-995F-4B39-A9A7-9C531A9B425E}" type="doc">
      <dgm:prSet loTypeId="urn:microsoft.com/office/officeart/2005/8/layout/cycle6" loCatId="cycle" qsTypeId="urn:microsoft.com/office/officeart/2005/8/quickstyle/simple2" qsCatId="simple" csTypeId="urn:microsoft.com/office/officeart/2005/8/colors/accent2_2" csCatId="accent2" phldr="1"/>
      <dgm:spPr/>
      <dgm:t>
        <a:bodyPr/>
        <a:lstStyle/>
        <a:p>
          <a:endParaRPr lang="en-US"/>
        </a:p>
      </dgm:t>
    </dgm:pt>
    <dgm:pt modelId="{0FD65B73-EC83-4D70-8E36-3849A27F9A4A}">
      <dgm:prSet/>
      <dgm:spPr/>
      <dgm:t>
        <a:bodyPr/>
        <a:lstStyle/>
        <a:p>
          <a:r>
            <a:rPr lang="en-US" b="1" dirty="0">
              <a:effectLst>
                <a:outerShdw blurRad="50800" dist="88900" dir="2700000" algn="tl" rotWithShape="0">
                  <a:prstClr val="black">
                    <a:alpha val="40000"/>
                  </a:prstClr>
                </a:outerShdw>
              </a:effectLst>
            </a:rPr>
            <a:t>What feelings, thoughts, images and beliefs…</a:t>
          </a:r>
          <a:endParaRPr lang="en-US" dirty="0">
            <a:effectLst>
              <a:outerShdw blurRad="50800" dist="88900" dir="2700000" algn="tl" rotWithShape="0">
                <a:prstClr val="black">
                  <a:alpha val="40000"/>
                </a:prstClr>
              </a:outerShdw>
            </a:effectLst>
          </a:endParaRPr>
        </a:p>
      </dgm:t>
    </dgm:pt>
    <dgm:pt modelId="{C1DA1331-6006-4C61-8F87-8DCC0D24C8E1}" type="parTrans" cxnId="{67456597-D7E6-4E0B-ACE9-47E073D759A2}">
      <dgm:prSet/>
      <dgm:spPr/>
      <dgm:t>
        <a:bodyPr/>
        <a:lstStyle/>
        <a:p>
          <a:endParaRPr lang="en-US"/>
        </a:p>
      </dgm:t>
    </dgm:pt>
    <dgm:pt modelId="{73D804A8-1C69-4441-9A9E-C72257CD896D}" type="sibTrans" cxnId="{67456597-D7E6-4E0B-ACE9-47E073D759A2}">
      <dgm:prSet/>
      <dgm:spPr/>
      <dgm:t>
        <a:bodyPr/>
        <a:lstStyle/>
        <a:p>
          <a:endParaRPr lang="en-US"/>
        </a:p>
      </dgm:t>
    </dgm:pt>
    <dgm:pt modelId="{10933FBA-2DD6-4C68-AD9D-1F917060D814}">
      <dgm:prSet/>
      <dgm:spPr/>
      <dgm:t>
        <a:bodyPr/>
        <a:lstStyle/>
        <a:p>
          <a:r>
            <a:rPr lang="en-US" b="1" dirty="0">
              <a:effectLst>
                <a:outerShdw blurRad="50800" dist="88900" dir="2700000" algn="tl" rotWithShape="0">
                  <a:prstClr val="black">
                    <a:alpha val="40000"/>
                  </a:prstClr>
                </a:outerShdw>
              </a:effectLst>
            </a:rPr>
            <a:t>...come to your mind when you hear these two words?</a:t>
          </a:r>
          <a:endParaRPr lang="en-US" dirty="0">
            <a:effectLst>
              <a:outerShdw blurRad="50800" dist="88900" dir="2700000" algn="tl" rotWithShape="0">
                <a:prstClr val="black">
                  <a:alpha val="40000"/>
                </a:prstClr>
              </a:outerShdw>
            </a:effectLst>
          </a:endParaRPr>
        </a:p>
      </dgm:t>
    </dgm:pt>
    <dgm:pt modelId="{42570BBF-7955-45A4-B75F-41163596E2FD}" type="parTrans" cxnId="{961AF04D-D4FD-4166-914C-15D499C2E714}">
      <dgm:prSet/>
      <dgm:spPr/>
      <dgm:t>
        <a:bodyPr/>
        <a:lstStyle/>
        <a:p>
          <a:endParaRPr lang="en-US"/>
        </a:p>
      </dgm:t>
    </dgm:pt>
    <dgm:pt modelId="{6F93F97D-27F1-4E0B-8A3C-6310AD7F4134}" type="sibTrans" cxnId="{961AF04D-D4FD-4166-914C-15D499C2E714}">
      <dgm:prSet/>
      <dgm:spPr/>
      <dgm:t>
        <a:bodyPr/>
        <a:lstStyle/>
        <a:p>
          <a:endParaRPr lang="en-US"/>
        </a:p>
      </dgm:t>
    </dgm:pt>
    <dgm:pt modelId="{009BDDA8-F26C-49CA-B287-72CA29679576}" type="pres">
      <dgm:prSet presAssocID="{190B498F-995F-4B39-A9A7-9C531A9B425E}" presName="cycle" presStyleCnt="0">
        <dgm:presLayoutVars>
          <dgm:dir/>
          <dgm:resizeHandles val="exact"/>
        </dgm:presLayoutVars>
      </dgm:prSet>
      <dgm:spPr/>
    </dgm:pt>
    <dgm:pt modelId="{BCAAA033-3437-48D3-9CFA-D732CE3606CE}" type="pres">
      <dgm:prSet presAssocID="{0FD65B73-EC83-4D70-8E36-3849A27F9A4A}" presName="node" presStyleLbl="node1" presStyleIdx="0" presStyleCnt="2">
        <dgm:presLayoutVars>
          <dgm:bulletEnabled val="1"/>
        </dgm:presLayoutVars>
      </dgm:prSet>
      <dgm:spPr/>
    </dgm:pt>
    <dgm:pt modelId="{77C6564D-5553-4BB5-82A5-B2C517865FF0}" type="pres">
      <dgm:prSet presAssocID="{0FD65B73-EC83-4D70-8E36-3849A27F9A4A}" presName="spNode" presStyleCnt="0"/>
      <dgm:spPr/>
    </dgm:pt>
    <dgm:pt modelId="{80385ED5-1035-47AF-B66B-3987FFD43A30}" type="pres">
      <dgm:prSet presAssocID="{73D804A8-1C69-4441-9A9E-C72257CD896D}" presName="sibTrans" presStyleLbl="sibTrans1D1" presStyleIdx="0" presStyleCnt="2"/>
      <dgm:spPr/>
    </dgm:pt>
    <dgm:pt modelId="{282173C7-7C93-4794-8F01-5626B7904C3F}" type="pres">
      <dgm:prSet presAssocID="{10933FBA-2DD6-4C68-AD9D-1F917060D814}" presName="node" presStyleLbl="node1" presStyleIdx="1" presStyleCnt="2">
        <dgm:presLayoutVars>
          <dgm:bulletEnabled val="1"/>
        </dgm:presLayoutVars>
      </dgm:prSet>
      <dgm:spPr/>
    </dgm:pt>
    <dgm:pt modelId="{945820ED-B9D4-41BB-BA57-7ADF7536B6C2}" type="pres">
      <dgm:prSet presAssocID="{10933FBA-2DD6-4C68-AD9D-1F917060D814}" presName="spNode" presStyleCnt="0"/>
      <dgm:spPr/>
    </dgm:pt>
    <dgm:pt modelId="{767A6E51-62E4-43BA-9C24-D51AE0B4B483}" type="pres">
      <dgm:prSet presAssocID="{6F93F97D-27F1-4E0B-8A3C-6310AD7F4134}" presName="sibTrans" presStyleLbl="sibTrans1D1" presStyleIdx="1" presStyleCnt="2"/>
      <dgm:spPr/>
    </dgm:pt>
  </dgm:ptLst>
  <dgm:cxnLst>
    <dgm:cxn modelId="{DCA12D34-7A66-4E70-9E7E-508EA994D9A8}" type="presOf" srcId="{0FD65B73-EC83-4D70-8E36-3849A27F9A4A}" destId="{BCAAA033-3437-48D3-9CFA-D732CE3606CE}" srcOrd="0" destOrd="0" presId="urn:microsoft.com/office/officeart/2005/8/layout/cycle6"/>
    <dgm:cxn modelId="{961AF04D-D4FD-4166-914C-15D499C2E714}" srcId="{190B498F-995F-4B39-A9A7-9C531A9B425E}" destId="{10933FBA-2DD6-4C68-AD9D-1F917060D814}" srcOrd="1" destOrd="0" parTransId="{42570BBF-7955-45A4-B75F-41163596E2FD}" sibTransId="{6F93F97D-27F1-4E0B-8A3C-6310AD7F4134}"/>
    <dgm:cxn modelId="{7349C659-FE52-4C64-85B3-423155865458}" type="presOf" srcId="{10933FBA-2DD6-4C68-AD9D-1F917060D814}" destId="{282173C7-7C93-4794-8F01-5626B7904C3F}" srcOrd="0" destOrd="0" presId="urn:microsoft.com/office/officeart/2005/8/layout/cycle6"/>
    <dgm:cxn modelId="{F36E028E-0F22-4D1F-8A0F-9DED5977EEC6}" type="presOf" srcId="{73D804A8-1C69-4441-9A9E-C72257CD896D}" destId="{80385ED5-1035-47AF-B66B-3987FFD43A30}" srcOrd="0" destOrd="0" presId="urn:microsoft.com/office/officeart/2005/8/layout/cycle6"/>
    <dgm:cxn modelId="{DC829F91-86CA-4DE3-BCD7-E92E8B7E3F3E}" type="presOf" srcId="{6F93F97D-27F1-4E0B-8A3C-6310AD7F4134}" destId="{767A6E51-62E4-43BA-9C24-D51AE0B4B483}" srcOrd="0" destOrd="0" presId="urn:microsoft.com/office/officeart/2005/8/layout/cycle6"/>
    <dgm:cxn modelId="{67456597-D7E6-4E0B-ACE9-47E073D759A2}" srcId="{190B498F-995F-4B39-A9A7-9C531A9B425E}" destId="{0FD65B73-EC83-4D70-8E36-3849A27F9A4A}" srcOrd="0" destOrd="0" parTransId="{C1DA1331-6006-4C61-8F87-8DCC0D24C8E1}" sibTransId="{73D804A8-1C69-4441-9A9E-C72257CD896D}"/>
    <dgm:cxn modelId="{3105DBD8-FEC8-43D4-BF12-CFBAAFA32E45}" type="presOf" srcId="{190B498F-995F-4B39-A9A7-9C531A9B425E}" destId="{009BDDA8-F26C-49CA-B287-72CA29679576}" srcOrd="0" destOrd="0" presId="urn:microsoft.com/office/officeart/2005/8/layout/cycle6"/>
    <dgm:cxn modelId="{475AF183-51D8-4216-B15A-1E2EF98DCBDC}" type="presParOf" srcId="{009BDDA8-F26C-49CA-B287-72CA29679576}" destId="{BCAAA033-3437-48D3-9CFA-D732CE3606CE}" srcOrd="0" destOrd="0" presId="urn:microsoft.com/office/officeart/2005/8/layout/cycle6"/>
    <dgm:cxn modelId="{9EAAFBEF-3A1A-406F-B140-AF5209DEF47A}" type="presParOf" srcId="{009BDDA8-F26C-49CA-B287-72CA29679576}" destId="{77C6564D-5553-4BB5-82A5-B2C517865FF0}" srcOrd="1" destOrd="0" presId="urn:microsoft.com/office/officeart/2005/8/layout/cycle6"/>
    <dgm:cxn modelId="{7F67B750-C3F3-447F-8C15-16F61ABC6E6F}" type="presParOf" srcId="{009BDDA8-F26C-49CA-B287-72CA29679576}" destId="{80385ED5-1035-47AF-B66B-3987FFD43A30}" srcOrd="2" destOrd="0" presId="urn:microsoft.com/office/officeart/2005/8/layout/cycle6"/>
    <dgm:cxn modelId="{39DCDCCE-3873-433C-AD15-9CFAE264D439}" type="presParOf" srcId="{009BDDA8-F26C-49CA-B287-72CA29679576}" destId="{282173C7-7C93-4794-8F01-5626B7904C3F}" srcOrd="3" destOrd="0" presId="urn:microsoft.com/office/officeart/2005/8/layout/cycle6"/>
    <dgm:cxn modelId="{435DA974-AADF-40FF-AFBD-E932BB115BDF}" type="presParOf" srcId="{009BDDA8-F26C-49CA-B287-72CA29679576}" destId="{945820ED-B9D4-41BB-BA57-7ADF7536B6C2}" srcOrd="4" destOrd="0" presId="urn:microsoft.com/office/officeart/2005/8/layout/cycle6"/>
    <dgm:cxn modelId="{62A4C303-4BF8-44F6-9723-89AE6F1E43A5}" type="presParOf" srcId="{009BDDA8-F26C-49CA-B287-72CA29679576}" destId="{767A6E51-62E4-43BA-9C24-D51AE0B4B483}" srcOrd="5"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BA4852-BC10-425B-994C-A230727B12D0}" type="doc">
      <dgm:prSet loTypeId="urn:microsoft.com/office/officeart/2016/7/layout/LinearArrowProcessNumbered" loCatId="process" qsTypeId="urn:microsoft.com/office/officeart/2005/8/quickstyle/simple1" qsCatId="simple" csTypeId="urn:microsoft.com/office/officeart/2005/8/colors/colorful2" csCatId="colorful" phldr="1"/>
      <dgm:spPr/>
      <dgm:t>
        <a:bodyPr/>
        <a:lstStyle/>
        <a:p>
          <a:endParaRPr lang="en-US"/>
        </a:p>
      </dgm:t>
    </dgm:pt>
    <dgm:pt modelId="{63046192-0222-458C-B375-6F3CBB9D8B26}">
      <dgm:prSet custT="1"/>
      <dgm:spPr/>
      <dgm:t>
        <a:bodyPr/>
        <a:lstStyle/>
        <a:p>
          <a:r>
            <a:rPr lang="en-US" sz="2000" b="1" i="1" u="sng" dirty="0"/>
            <a:t>It brings a plan. </a:t>
          </a:r>
        </a:p>
        <a:p>
          <a:r>
            <a:rPr lang="en-US" sz="1800" b="1" dirty="0"/>
            <a:t>An over-arching goal that can be a mobilizing framework for our climate actions.</a:t>
          </a:r>
        </a:p>
      </dgm:t>
    </dgm:pt>
    <dgm:pt modelId="{62247307-FA13-4FCE-A1C9-D11BEF67B637}" type="parTrans" cxnId="{0B2884F5-D3B7-4E60-9BA7-439678FF8B92}">
      <dgm:prSet/>
      <dgm:spPr/>
      <dgm:t>
        <a:bodyPr/>
        <a:lstStyle/>
        <a:p>
          <a:endParaRPr lang="en-US"/>
        </a:p>
      </dgm:t>
    </dgm:pt>
    <dgm:pt modelId="{7801FCB0-1122-4C05-9F19-58659874EB46}" type="sibTrans" cxnId="{0B2884F5-D3B7-4E60-9BA7-439678FF8B92}">
      <dgm:prSet phldrT="1" phldr="0"/>
      <dgm:spPr/>
      <dgm:t>
        <a:bodyPr/>
        <a:lstStyle/>
        <a:p>
          <a:r>
            <a:rPr lang="en-US"/>
            <a:t>1</a:t>
          </a:r>
        </a:p>
      </dgm:t>
    </dgm:pt>
    <dgm:pt modelId="{45739F80-78CB-4D62-ADC2-7F850CB79FF9}">
      <dgm:prSet custT="1"/>
      <dgm:spPr/>
      <dgm:t>
        <a:bodyPr/>
        <a:lstStyle/>
        <a:p>
          <a:r>
            <a:rPr lang="en-US" sz="2000" b="1" i="1" u="sng" dirty="0"/>
            <a:t>It brings a positive message of hope. </a:t>
          </a:r>
        </a:p>
        <a:p>
          <a:r>
            <a:rPr lang="en-US" sz="1800" b="1" dirty="0"/>
            <a:t>The 80 existing, concrete solutions show what is possible right now!</a:t>
          </a:r>
        </a:p>
      </dgm:t>
    </dgm:pt>
    <dgm:pt modelId="{D3F21599-6BEF-4DAA-A65F-299630C8D5A9}" type="parTrans" cxnId="{E56C7875-22F0-44E8-97F2-EB8A6DCA2DEC}">
      <dgm:prSet/>
      <dgm:spPr/>
      <dgm:t>
        <a:bodyPr/>
        <a:lstStyle/>
        <a:p>
          <a:endParaRPr lang="en-US"/>
        </a:p>
      </dgm:t>
    </dgm:pt>
    <dgm:pt modelId="{A7B1D52C-1CC6-4A6E-948E-93BAA6D33799}" type="sibTrans" cxnId="{E56C7875-22F0-44E8-97F2-EB8A6DCA2DEC}">
      <dgm:prSet phldrT="2" phldr="0"/>
      <dgm:spPr/>
      <dgm:t>
        <a:bodyPr/>
        <a:lstStyle/>
        <a:p>
          <a:r>
            <a:rPr lang="en-US"/>
            <a:t>2</a:t>
          </a:r>
          <a:endParaRPr lang="en-US" dirty="0"/>
        </a:p>
      </dgm:t>
    </dgm:pt>
    <dgm:pt modelId="{97E0627B-776D-4856-8703-CC9764881C2E}">
      <dgm:prSet custT="1"/>
      <dgm:spPr/>
      <dgm:t>
        <a:bodyPr/>
        <a:lstStyle/>
        <a:p>
          <a:r>
            <a:rPr lang="en-US" sz="2000" b="1" i="1" u="sng" dirty="0"/>
            <a:t>It brings a focus on solutions, not on problems.</a:t>
          </a:r>
        </a:p>
        <a:p>
          <a:r>
            <a:rPr lang="en-US" sz="1800" b="1" dirty="0"/>
            <a:t>This frees people to take action &amp; counters fear &amp; denial. </a:t>
          </a:r>
        </a:p>
      </dgm:t>
    </dgm:pt>
    <dgm:pt modelId="{C700DD12-D4F4-4C1A-8CCC-7E8EC6630231}" type="parTrans" cxnId="{2971F5A7-72D6-4C1D-80D1-6241664C3A64}">
      <dgm:prSet/>
      <dgm:spPr/>
      <dgm:t>
        <a:bodyPr/>
        <a:lstStyle/>
        <a:p>
          <a:endParaRPr lang="en-US"/>
        </a:p>
      </dgm:t>
    </dgm:pt>
    <dgm:pt modelId="{C9400D2F-B64E-4BAB-AD58-0BDB9049F0B5}" type="sibTrans" cxnId="{2971F5A7-72D6-4C1D-80D1-6241664C3A64}">
      <dgm:prSet phldrT="3" phldr="0"/>
      <dgm:spPr/>
      <dgm:t>
        <a:bodyPr/>
        <a:lstStyle/>
        <a:p>
          <a:r>
            <a:rPr lang="en-US"/>
            <a:t>3</a:t>
          </a:r>
        </a:p>
      </dgm:t>
    </dgm:pt>
    <dgm:pt modelId="{CB3BCFD3-CA58-4069-AE5C-0E5EEE46A625}">
      <dgm:prSet custT="1"/>
      <dgm:spPr/>
      <dgm:t>
        <a:bodyPr/>
        <a:lstStyle/>
        <a:p>
          <a:r>
            <a:rPr lang="en-US" sz="2000" b="1" i="1" u="sng" dirty="0"/>
            <a:t>It fosters </a:t>
          </a:r>
          <a:r>
            <a:rPr lang="en-US" sz="2000" b="1" i="1" u="sng" dirty="0" err="1"/>
            <a:t>collabor-ative</a:t>
          </a:r>
          <a:r>
            <a:rPr lang="en-US" sz="2000" b="1" i="1" u="sng" dirty="0"/>
            <a:t> and collective effort among </a:t>
          </a:r>
          <a:r>
            <a:rPr lang="en-US" sz="2000" b="1" i="1" u="sng" dirty="0" err="1"/>
            <a:t>individ-uals</a:t>
          </a:r>
          <a:r>
            <a:rPr lang="en-US" sz="2000" b="1" i="1" u="sng" dirty="0"/>
            <a:t> and </a:t>
          </a:r>
          <a:r>
            <a:rPr lang="en-US" sz="2000" b="1" i="1" u="sng" dirty="0" err="1"/>
            <a:t>organi-zations</a:t>
          </a:r>
          <a:r>
            <a:rPr lang="en-US" sz="2000" b="1" i="1" u="sng" dirty="0"/>
            <a:t>.</a:t>
          </a:r>
        </a:p>
      </dgm:t>
    </dgm:pt>
    <dgm:pt modelId="{C1DA7D2D-38D2-4EC1-86B8-0B7823C57865}" type="parTrans" cxnId="{B50587E3-5A78-43EE-BD83-674ECB780C2B}">
      <dgm:prSet/>
      <dgm:spPr/>
      <dgm:t>
        <a:bodyPr/>
        <a:lstStyle/>
        <a:p>
          <a:endParaRPr lang="en-US"/>
        </a:p>
      </dgm:t>
    </dgm:pt>
    <dgm:pt modelId="{0985C9A2-B930-4C9E-AB22-3509FD1048D9}" type="sibTrans" cxnId="{B50587E3-5A78-43EE-BD83-674ECB780C2B}">
      <dgm:prSet phldrT="4" phldr="0"/>
      <dgm:spPr/>
      <dgm:t>
        <a:bodyPr/>
        <a:lstStyle/>
        <a:p>
          <a:r>
            <a:rPr lang="en-US"/>
            <a:t>4</a:t>
          </a:r>
        </a:p>
      </dgm:t>
    </dgm:pt>
    <dgm:pt modelId="{D42F7AD7-D714-49FC-B82B-E595CA1313C4}" type="pres">
      <dgm:prSet presAssocID="{91BA4852-BC10-425B-994C-A230727B12D0}" presName="linearFlow" presStyleCnt="0">
        <dgm:presLayoutVars>
          <dgm:dir/>
          <dgm:animLvl val="lvl"/>
          <dgm:resizeHandles val="exact"/>
        </dgm:presLayoutVars>
      </dgm:prSet>
      <dgm:spPr/>
    </dgm:pt>
    <dgm:pt modelId="{805CA069-E231-4E50-8FB3-E0FE31189967}" type="pres">
      <dgm:prSet presAssocID="{63046192-0222-458C-B375-6F3CBB9D8B26}" presName="compositeNode" presStyleCnt="0"/>
      <dgm:spPr/>
    </dgm:pt>
    <dgm:pt modelId="{329AC3B6-EA84-4565-93E7-5755AE0507FE}" type="pres">
      <dgm:prSet presAssocID="{63046192-0222-458C-B375-6F3CBB9D8B26}" presName="parTx" presStyleLbl="node1" presStyleIdx="0" presStyleCnt="0">
        <dgm:presLayoutVars>
          <dgm:chMax val="0"/>
          <dgm:chPref val="0"/>
          <dgm:bulletEnabled val="1"/>
        </dgm:presLayoutVars>
      </dgm:prSet>
      <dgm:spPr/>
    </dgm:pt>
    <dgm:pt modelId="{BB472EA3-DA7E-427E-B710-EE5C39FC6541}" type="pres">
      <dgm:prSet presAssocID="{63046192-0222-458C-B375-6F3CBB9D8B26}" presName="parSh" presStyleCnt="0"/>
      <dgm:spPr/>
    </dgm:pt>
    <dgm:pt modelId="{45814898-CDA7-4710-9096-9C3F3DC4EA1B}" type="pres">
      <dgm:prSet presAssocID="{63046192-0222-458C-B375-6F3CBB9D8B26}" presName="lineNode" presStyleLbl="alignAccFollowNode1" presStyleIdx="0" presStyleCnt="12"/>
      <dgm:spPr/>
    </dgm:pt>
    <dgm:pt modelId="{DDFF1C81-39AF-4843-AC14-7ACFB3AE9C20}" type="pres">
      <dgm:prSet presAssocID="{63046192-0222-458C-B375-6F3CBB9D8B26}" presName="lineArrowNode" presStyleLbl="alignAccFollowNode1" presStyleIdx="1" presStyleCnt="12"/>
      <dgm:spPr/>
    </dgm:pt>
    <dgm:pt modelId="{CD133E16-133F-4A0F-A4E3-F24D4F5F2501}" type="pres">
      <dgm:prSet presAssocID="{7801FCB0-1122-4C05-9F19-58659874EB46}" presName="sibTransNodeCircle" presStyleLbl="alignNode1" presStyleIdx="0" presStyleCnt="4">
        <dgm:presLayoutVars>
          <dgm:chMax val="0"/>
          <dgm:bulletEnabled/>
        </dgm:presLayoutVars>
      </dgm:prSet>
      <dgm:spPr/>
    </dgm:pt>
    <dgm:pt modelId="{C06A7A94-D8C4-4525-8E5C-8E9591A48741}" type="pres">
      <dgm:prSet presAssocID="{7801FCB0-1122-4C05-9F19-58659874EB46}" presName="spacerBetweenCircleAndCallout" presStyleCnt="0">
        <dgm:presLayoutVars/>
      </dgm:prSet>
      <dgm:spPr/>
    </dgm:pt>
    <dgm:pt modelId="{45E49D4B-D37A-4ADD-8032-85C997F5D2D5}" type="pres">
      <dgm:prSet presAssocID="{63046192-0222-458C-B375-6F3CBB9D8B26}" presName="nodeText" presStyleLbl="alignAccFollowNode1" presStyleIdx="2" presStyleCnt="12">
        <dgm:presLayoutVars>
          <dgm:bulletEnabled val="1"/>
        </dgm:presLayoutVars>
      </dgm:prSet>
      <dgm:spPr/>
    </dgm:pt>
    <dgm:pt modelId="{DC54163C-3FA7-4010-9FE5-505BE330F2A0}" type="pres">
      <dgm:prSet presAssocID="{7801FCB0-1122-4C05-9F19-58659874EB46}" presName="sibTransComposite" presStyleCnt="0"/>
      <dgm:spPr/>
    </dgm:pt>
    <dgm:pt modelId="{C6F232A2-6C4C-4892-AA1D-E5E41CACA92B}" type="pres">
      <dgm:prSet presAssocID="{45739F80-78CB-4D62-ADC2-7F850CB79FF9}" presName="compositeNode" presStyleCnt="0"/>
      <dgm:spPr/>
    </dgm:pt>
    <dgm:pt modelId="{F0F09878-9BB5-4184-9679-3ED084EB51E1}" type="pres">
      <dgm:prSet presAssocID="{45739F80-78CB-4D62-ADC2-7F850CB79FF9}" presName="parTx" presStyleLbl="node1" presStyleIdx="0" presStyleCnt="0">
        <dgm:presLayoutVars>
          <dgm:chMax val="0"/>
          <dgm:chPref val="0"/>
          <dgm:bulletEnabled val="1"/>
        </dgm:presLayoutVars>
      </dgm:prSet>
      <dgm:spPr/>
    </dgm:pt>
    <dgm:pt modelId="{8027338F-AC83-4335-AA5C-4DD36A7E7C6F}" type="pres">
      <dgm:prSet presAssocID="{45739F80-78CB-4D62-ADC2-7F850CB79FF9}" presName="parSh" presStyleCnt="0"/>
      <dgm:spPr/>
    </dgm:pt>
    <dgm:pt modelId="{BE5CC709-EC56-434D-84D9-11A6F5AF303B}" type="pres">
      <dgm:prSet presAssocID="{45739F80-78CB-4D62-ADC2-7F850CB79FF9}" presName="lineNode" presStyleLbl="alignAccFollowNode1" presStyleIdx="3" presStyleCnt="12"/>
      <dgm:spPr/>
    </dgm:pt>
    <dgm:pt modelId="{531A779F-831A-40C6-83A5-BDA523037737}" type="pres">
      <dgm:prSet presAssocID="{45739F80-78CB-4D62-ADC2-7F850CB79FF9}" presName="lineArrowNode" presStyleLbl="alignAccFollowNode1" presStyleIdx="4" presStyleCnt="12"/>
      <dgm:spPr/>
    </dgm:pt>
    <dgm:pt modelId="{9EB0812C-344B-4554-B782-105D3A6AEE2F}" type="pres">
      <dgm:prSet presAssocID="{A7B1D52C-1CC6-4A6E-948E-93BAA6D33799}" presName="sibTransNodeCircle" presStyleLbl="alignNode1" presStyleIdx="1" presStyleCnt="4">
        <dgm:presLayoutVars>
          <dgm:chMax val="0"/>
          <dgm:bulletEnabled/>
        </dgm:presLayoutVars>
      </dgm:prSet>
      <dgm:spPr/>
    </dgm:pt>
    <dgm:pt modelId="{3403DA4F-E4AE-4B90-8F7A-F334D0AC35EF}" type="pres">
      <dgm:prSet presAssocID="{A7B1D52C-1CC6-4A6E-948E-93BAA6D33799}" presName="spacerBetweenCircleAndCallout" presStyleCnt="0">
        <dgm:presLayoutVars/>
      </dgm:prSet>
      <dgm:spPr/>
    </dgm:pt>
    <dgm:pt modelId="{E6ED7309-60CB-4C05-B7C4-418B86CFC710}" type="pres">
      <dgm:prSet presAssocID="{45739F80-78CB-4D62-ADC2-7F850CB79FF9}" presName="nodeText" presStyleLbl="alignAccFollowNode1" presStyleIdx="5" presStyleCnt="12">
        <dgm:presLayoutVars>
          <dgm:bulletEnabled val="1"/>
        </dgm:presLayoutVars>
      </dgm:prSet>
      <dgm:spPr/>
    </dgm:pt>
    <dgm:pt modelId="{275776A7-104B-4676-8B33-9B523C283B42}" type="pres">
      <dgm:prSet presAssocID="{A7B1D52C-1CC6-4A6E-948E-93BAA6D33799}" presName="sibTransComposite" presStyleCnt="0"/>
      <dgm:spPr/>
    </dgm:pt>
    <dgm:pt modelId="{1B000D5B-5B6E-488F-93B4-DC8BBBA96F81}" type="pres">
      <dgm:prSet presAssocID="{97E0627B-776D-4856-8703-CC9764881C2E}" presName="compositeNode" presStyleCnt="0"/>
      <dgm:spPr/>
    </dgm:pt>
    <dgm:pt modelId="{C23692B4-F236-4E62-9750-8F1CCC6CDAD9}" type="pres">
      <dgm:prSet presAssocID="{97E0627B-776D-4856-8703-CC9764881C2E}" presName="parTx" presStyleLbl="node1" presStyleIdx="0" presStyleCnt="0">
        <dgm:presLayoutVars>
          <dgm:chMax val="0"/>
          <dgm:chPref val="0"/>
          <dgm:bulletEnabled val="1"/>
        </dgm:presLayoutVars>
      </dgm:prSet>
      <dgm:spPr/>
    </dgm:pt>
    <dgm:pt modelId="{5D4CC6FA-709B-4917-84B2-0C611398C663}" type="pres">
      <dgm:prSet presAssocID="{97E0627B-776D-4856-8703-CC9764881C2E}" presName="parSh" presStyleCnt="0"/>
      <dgm:spPr/>
    </dgm:pt>
    <dgm:pt modelId="{E267D8C8-B691-4B2C-B87E-8EE59E484374}" type="pres">
      <dgm:prSet presAssocID="{97E0627B-776D-4856-8703-CC9764881C2E}" presName="lineNode" presStyleLbl="alignAccFollowNode1" presStyleIdx="6" presStyleCnt="12"/>
      <dgm:spPr/>
    </dgm:pt>
    <dgm:pt modelId="{6E3BAF03-50D4-4DEC-9868-E1E6C8187331}" type="pres">
      <dgm:prSet presAssocID="{97E0627B-776D-4856-8703-CC9764881C2E}" presName="lineArrowNode" presStyleLbl="alignAccFollowNode1" presStyleIdx="7" presStyleCnt="12"/>
      <dgm:spPr/>
    </dgm:pt>
    <dgm:pt modelId="{07269261-5114-4B66-BFAC-E29BBDC279B5}" type="pres">
      <dgm:prSet presAssocID="{C9400D2F-B64E-4BAB-AD58-0BDB9049F0B5}" presName="sibTransNodeCircle" presStyleLbl="alignNode1" presStyleIdx="2" presStyleCnt="4">
        <dgm:presLayoutVars>
          <dgm:chMax val="0"/>
          <dgm:bulletEnabled/>
        </dgm:presLayoutVars>
      </dgm:prSet>
      <dgm:spPr/>
    </dgm:pt>
    <dgm:pt modelId="{169637EC-B746-464C-A95C-60693640BA8F}" type="pres">
      <dgm:prSet presAssocID="{C9400D2F-B64E-4BAB-AD58-0BDB9049F0B5}" presName="spacerBetweenCircleAndCallout" presStyleCnt="0">
        <dgm:presLayoutVars/>
      </dgm:prSet>
      <dgm:spPr/>
    </dgm:pt>
    <dgm:pt modelId="{501FD8F8-580C-41A3-80FB-212533F39CFB}" type="pres">
      <dgm:prSet presAssocID="{97E0627B-776D-4856-8703-CC9764881C2E}" presName="nodeText" presStyleLbl="alignAccFollowNode1" presStyleIdx="8" presStyleCnt="12">
        <dgm:presLayoutVars>
          <dgm:bulletEnabled val="1"/>
        </dgm:presLayoutVars>
      </dgm:prSet>
      <dgm:spPr/>
    </dgm:pt>
    <dgm:pt modelId="{67C5A908-BA86-4009-A52D-DE500E5F2196}" type="pres">
      <dgm:prSet presAssocID="{C9400D2F-B64E-4BAB-AD58-0BDB9049F0B5}" presName="sibTransComposite" presStyleCnt="0"/>
      <dgm:spPr/>
    </dgm:pt>
    <dgm:pt modelId="{32EF9819-B8EC-4E1E-A0C4-5EC19CDCB2E3}" type="pres">
      <dgm:prSet presAssocID="{CB3BCFD3-CA58-4069-AE5C-0E5EEE46A625}" presName="compositeNode" presStyleCnt="0"/>
      <dgm:spPr/>
    </dgm:pt>
    <dgm:pt modelId="{761D2767-D8C7-467B-A689-94CECEC4C6C1}" type="pres">
      <dgm:prSet presAssocID="{CB3BCFD3-CA58-4069-AE5C-0E5EEE46A625}" presName="parTx" presStyleLbl="node1" presStyleIdx="0" presStyleCnt="0">
        <dgm:presLayoutVars>
          <dgm:chMax val="0"/>
          <dgm:chPref val="0"/>
          <dgm:bulletEnabled val="1"/>
        </dgm:presLayoutVars>
      </dgm:prSet>
      <dgm:spPr/>
    </dgm:pt>
    <dgm:pt modelId="{FA970491-4543-4476-8260-213673D4F8F4}" type="pres">
      <dgm:prSet presAssocID="{CB3BCFD3-CA58-4069-AE5C-0E5EEE46A625}" presName="parSh" presStyleCnt="0"/>
      <dgm:spPr/>
    </dgm:pt>
    <dgm:pt modelId="{871D6AD3-EB0C-48A7-852F-65B4E5199B51}" type="pres">
      <dgm:prSet presAssocID="{CB3BCFD3-CA58-4069-AE5C-0E5EEE46A625}" presName="lineNode" presStyleLbl="alignAccFollowNode1" presStyleIdx="9" presStyleCnt="12"/>
      <dgm:spPr/>
    </dgm:pt>
    <dgm:pt modelId="{113F72B8-6F30-40C3-A60C-FBC607DE10DE}" type="pres">
      <dgm:prSet presAssocID="{CB3BCFD3-CA58-4069-AE5C-0E5EEE46A625}" presName="lineArrowNode" presStyleLbl="alignAccFollowNode1" presStyleIdx="10" presStyleCnt="12"/>
      <dgm:spPr/>
    </dgm:pt>
    <dgm:pt modelId="{FDC12BF0-8AD1-46C6-8450-4E49FF770A9A}" type="pres">
      <dgm:prSet presAssocID="{0985C9A2-B930-4C9E-AB22-3509FD1048D9}" presName="sibTransNodeCircle" presStyleLbl="alignNode1" presStyleIdx="3" presStyleCnt="4">
        <dgm:presLayoutVars>
          <dgm:chMax val="0"/>
          <dgm:bulletEnabled/>
        </dgm:presLayoutVars>
      </dgm:prSet>
      <dgm:spPr/>
    </dgm:pt>
    <dgm:pt modelId="{FD3D4393-E1E7-4C47-9777-9D7CE053B0A5}" type="pres">
      <dgm:prSet presAssocID="{0985C9A2-B930-4C9E-AB22-3509FD1048D9}" presName="spacerBetweenCircleAndCallout" presStyleCnt="0">
        <dgm:presLayoutVars/>
      </dgm:prSet>
      <dgm:spPr/>
    </dgm:pt>
    <dgm:pt modelId="{297A04E1-84C8-4249-802D-4F2DA4FBD297}" type="pres">
      <dgm:prSet presAssocID="{CB3BCFD3-CA58-4069-AE5C-0E5EEE46A625}" presName="nodeText" presStyleLbl="alignAccFollowNode1" presStyleIdx="11" presStyleCnt="12">
        <dgm:presLayoutVars>
          <dgm:bulletEnabled val="1"/>
        </dgm:presLayoutVars>
      </dgm:prSet>
      <dgm:spPr/>
    </dgm:pt>
  </dgm:ptLst>
  <dgm:cxnLst>
    <dgm:cxn modelId="{98643C00-2CE1-4BC3-89D1-D39BDAB2642B}" type="presOf" srcId="{45739F80-78CB-4D62-ADC2-7F850CB79FF9}" destId="{E6ED7309-60CB-4C05-B7C4-418B86CFC710}" srcOrd="0" destOrd="0" presId="urn:microsoft.com/office/officeart/2016/7/layout/LinearArrowProcessNumbered"/>
    <dgm:cxn modelId="{7778480F-AC27-4E24-85F1-446ABE693272}" type="presOf" srcId="{7801FCB0-1122-4C05-9F19-58659874EB46}" destId="{CD133E16-133F-4A0F-A4E3-F24D4F5F2501}" srcOrd="0" destOrd="0" presId="urn:microsoft.com/office/officeart/2016/7/layout/LinearArrowProcessNumbered"/>
    <dgm:cxn modelId="{D23D8418-4EF6-48FD-A260-F61FF9AED0B1}" type="presOf" srcId="{C9400D2F-B64E-4BAB-AD58-0BDB9049F0B5}" destId="{07269261-5114-4B66-BFAC-E29BBDC279B5}" srcOrd="0" destOrd="0" presId="urn:microsoft.com/office/officeart/2016/7/layout/LinearArrowProcessNumbered"/>
    <dgm:cxn modelId="{6254161B-55AD-402A-B69E-B932D1ADA078}" type="presOf" srcId="{CB3BCFD3-CA58-4069-AE5C-0E5EEE46A625}" destId="{297A04E1-84C8-4249-802D-4F2DA4FBD297}" srcOrd="0" destOrd="0" presId="urn:microsoft.com/office/officeart/2016/7/layout/LinearArrowProcessNumbered"/>
    <dgm:cxn modelId="{32063940-9E77-4BFB-9A64-5CF8BF85B76E}" type="presOf" srcId="{91BA4852-BC10-425B-994C-A230727B12D0}" destId="{D42F7AD7-D714-49FC-B82B-E595CA1313C4}" srcOrd="0" destOrd="0" presId="urn:microsoft.com/office/officeart/2016/7/layout/LinearArrowProcessNumbered"/>
    <dgm:cxn modelId="{34431164-96F7-471D-822B-3EF906FC6438}" type="presOf" srcId="{63046192-0222-458C-B375-6F3CBB9D8B26}" destId="{45E49D4B-D37A-4ADD-8032-85C997F5D2D5}" srcOrd="0" destOrd="0" presId="urn:microsoft.com/office/officeart/2016/7/layout/LinearArrowProcessNumbered"/>
    <dgm:cxn modelId="{21672C70-2400-4C42-B17D-3CB0C7C7618B}" type="presOf" srcId="{A7B1D52C-1CC6-4A6E-948E-93BAA6D33799}" destId="{9EB0812C-344B-4554-B782-105D3A6AEE2F}" srcOrd="0" destOrd="0" presId="urn:microsoft.com/office/officeart/2016/7/layout/LinearArrowProcessNumbered"/>
    <dgm:cxn modelId="{E56C7875-22F0-44E8-97F2-EB8A6DCA2DEC}" srcId="{91BA4852-BC10-425B-994C-A230727B12D0}" destId="{45739F80-78CB-4D62-ADC2-7F850CB79FF9}" srcOrd="1" destOrd="0" parTransId="{D3F21599-6BEF-4DAA-A65F-299630C8D5A9}" sibTransId="{A7B1D52C-1CC6-4A6E-948E-93BAA6D33799}"/>
    <dgm:cxn modelId="{2971F5A7-72D6-4C1D-80D1-6241664C3A64}" srcId="{91BA4852-BC10-425B-994C-A230727B12D0}" destId="{97E0627B-776D-4856-8703-CC9764881C2E}" srcOrd="2" destOrd="0" parTransId="{C700DD12-D4F4-4C1A-8CCC-7E8EC6630231}" sibTransId="{C9400D2F-B64E-4BAB-AD58-0BDB9049F0B5}"/>
    <dgm:cxn modelId="{F29750A8-918C-4989-AD6B-81B2DD44C9E1}" type="presOf" srcId="{0985C9A2-B930-4C9E-AB22-3509FD1048D9}" destId="{FDC12BF0-8AD1-46C6-8450-4E49FF770A9A}" srcOrd="0" destOrd="0" presId="urn:microsoft.com/office/officeart/2016/7/layout/LinearArrowProcessNumbered"/>
    <dgm:cxn modelId="{6B4B8BD2-CD70-4D9A-AA27-33A344F8087C}" type="presOf" srcId="{97E0627B-776D-4856-8703-CC9764881C2E}" destId="{501FD8F8-580C-41A3-80FB-212533F39CFB}" srcOrd="0" destOrd="0" presId="urn:microsoft.com/office/officeart/2016/7/layout/LinearArrowProcessNumbered"/>
    <dgm:cxn modelId="{B50587E3-5A78-43EE-BD83-674ECB780C2B}" srcId="{91BA4852-BC10-425B-994C-A230727B12D0}" destId="{CB3BCFD3-CA58-4069-AE5C-0E5EEE46A625}" srcOrd="3" destOrd="0" parTransId="{C1DA7D2D-38D2-4EC1-86B8-0B7823C57865}" sibTransId="{0985C9A2-B930-4C9E-AB22-3509FD1048D9}"/>
    <dgm:cxn modelId="{0B2884F5-D3B7-4E60-9BA7-439678FF8B92}" srcId="{91BA4852-BC10-425B-994C-A230727B12D0}" destId="{63046192-0222-458C-B375-6F3CBB9D8B26}" srcOrd="0" destOrd="0" parTransId="{62247307-FA13-4FCE-A1C9-D11BEF67B637}" sibTransId="{7801FCB0-1122-4C05-9F19-58659874EB46}"/>
    <dgm:cxn modelId="{71542D92-42D5-4605-A775-B6CE9C9D31B9}" type="presParOf" srcId="{D42F7AD7-D714-49FC-B82B-E595CA1313C4}" destId="{805CA069-E231-4E50-8FB3-E0FE31189967}" srcOrd="0" destOrd="0" presId="urn:microsoft.com/office/officeart/2016/7/layout/LinearArrowProcessNumbered"/>
    <dgm:cxn modelId="{19188A27-A485-46FF-B664-2563D9328CAF}" type="presParOf" srcId="{805CA069-E231-4E50-8FB3-E0FE31189967}" destId="{329AC3B6-EA84-4565-93E7-5755AE0507FE}" srcOrd="0" destOrd="0" presId="urn:microsoft.com/office/officeart/2016/7/layout/LinearArrowProcessNumbered"/>
    <dgm:cxn modelId="{9A28E45B-F7E7-41B7-980C-C9E3B68D9637}" type="presParOf" srcId="{805CA069-E231-4E50-8FB3-E0FE31189967}" destId="{BB472EA3-DA7E-427E-B710-EE5C39FC6541}" srcOrd="1" destOrd="0" presId="urn:microsoft.com/office/officeart/2016/7/layout/LinearArrowProcessNumbered"/>
    <dgm:cxn modelId="{85E86DDD-3417-4784-8982-FB725CCA5589}" type="presParOf" srcId="{BB472EA3-DA7E-427E-B710-EE5C39FC6541}" destId="{45814898-CDA7-4710-9096-9C3F3DC4EA1B}" srcOrd="0" destOrd="0" presId="urn:microsoft.com/office/officeart/2016/7/layout/LinearArrowProcessNumbered"/>
    <dgm:cxn modelId="{4274AE5E-4F80-4A3C-8780-E12042BA3A5F}" type="presParOf" srcId="{BB472EA3-DA7E-427E-B710-EE5C39FC6541}" destId="{DDFF1C81-39AF-4843-AC14-7ACFB3AE9C20}" srcOrd="1" destOrd="0" presId="urn:microsoft.com/office/officeart/2016/7/layout/LinearArrowProcessNumbered"/>
    <dgm:cxn modelId="{9ED0E2A4-8C24-49ED-BB93-0022CB1842CE}" type="presParOf" srcId="{BB472EA3-DA7E-427E-B710-EE5C39FC6541}" destId="{CD133E16-133F-4A0F-A4E3-F24D4F5F2501}" srcOrd="2" destOrd="0" presId="urn:microsoft.com/office/officeart/2016/7/layout/LinearArrowProcessNumbered"/>
    <dgm:cxn modelId="{19D61BEF-AE23-4189-89CF-B2B51BC7116B}" type="presParOf" srcId="{BB472EA3-DA7E-427E-B710-EE5C39FC6541}" destId="{C06A7A94-D8C4-4525-8E5C-8E9591A48741}" srcOrd="3" destOrd="0" presId="urn:microsoft.com/office/officeart/2016/7/layout/LinearArrowProcessNumbered"/>
    <dgm:cxn modelId="{3546DEDC-C391-452F-A602-BD30A0EEE972}" type="presParOf" srcId="{805CA069-E231-4E50-8FB3-E0FE31189967}" destId="{45E49D4B-D37A-4ADD-8032-85C997F5D2D5}" srcOrd="2" destOrd="0" presId="urn:microsoft.com/office/officeart/2016/7/layout/LinearArrowProcessNumbered"/>
    <dgm:cxn modelId="{3573A824-832D-4B40-9A49-0CBC42F0F094}" type="presParOf" srcId="{D42F7AD7-D714-49FC-B82B-E595CA1313C4}" destId="{DC54163C-3FA7-4010-9FE5-505BE330F2A0}" srcOrd="1" destOrd="0" presId="urn:microsoft.com/office/officeart/2016/7/layout/LinearArrowProcessNumbered"/>
    <dgm:cxn modelId="{4B57F986-03DE-4AA4-ACC7-6376C1134ED2}" type="presParOf" srcId="{D42F7AD7-D714-49FC-B82B-E595CA1313C4}" destId="{C6F232A2-6C4C-4892-AA1D-E5E41CACA92B}" srcOrd="2" destOrd="0" presId="urn:microsoft.com/office/officeart/2016/7/layout/LinearArrowProcessNumbered"/>
    <dgm:cxn modelId="{A83B5F24-3C43-49AF-8369-3D1F062F6237}" type="presParOf" srcId="{C6F232A2-6C4C-4892-AA1D-E5E41CACA92B}" destId="{F0F09878-9BB5-4184-9679-3ED084EB51E1}" srcOrd="0" destOrd="0" presId="urn:microsoft.com/office/officeart/2016/7/layout/LinearArrowProcessNumbered"/>
    <dgm:cxn modelId="{BB71E3E9-3BD2-4450-AA80-4F2C08DB9D25}" type="presParOf" srcId="{C6F232A2-6C4C-4892-AA1D-E5E41CACA92B}" destId="{8027338F-AC83-4335-AA5C-4DD36A7E7C6F}" srcOrd="1" destOrd="0" presId="urn:microsoft.com/office/officeart/2016/7/layout/LinearArrowProcessNumbered"/>
    <dgm:cxn modelId="{2E260204-7ACA-4442-BF0C-5A18C94EE7BC}" type="presParOf" srcId="{8027338F-AC83-4335-AA5C-4DD36A7E7C6F}" destId="{BE5CC709-EC56-434D-84D9-11A6F5AF303B}" srcOrd="0" destOrd="0" presId="urn:microsoft.com/office/officeart/2016/7/layout/LinearArrowProcessNumbered"/>
    <dgm:cxn modelId="{FC66EB6C-8F8E-4776-87B4-93A3BB3CD818}" type="presParOf" srcId="{8027338F-AC83-4335-AA5C-4DD36A7E7C6F}" destId="{531A779F-831A-40C6-83A5-BDA523037737}" srcOrd="1" destOrd="0" presId="urn:microsoft.com/office/officeart/2016/7/layout/LinearArrowProcessNumbered"/>
    <dgm:cxn modelId="{10F844CE-7A8F-4A5D-A6CA-A507F7209EF7}" type="presParOf" srcId="{8027338F-AC83-4335-AA5C-4DD36A7E7C6F}" destId="{9EB0812C-344B-4554-B782-105D3A6AEE2F}" srcOrd="2" destOrd="0" presId="urn:microsoft.com/office/officeart/2016/7/layout/LinearArrowProcessNumbered"/>
    <dgm:cxn modelId="{5D9D3762-68FA-47E8-B890-681F6778A604}" type="presParOf" srcId="{8027338F-AC83-4335-AA5C-4DD36A7E7C6F}" destId="{3403DA4F-E4AE-4B90-8F7A-F334D0AC35EF}" srcOrd="3" destOrd="0" presId="urn:microsoft.com/office/officeart/2016/7/layout/LinearArrowProcessNumbered"/>
    <dgm:cxn modelId="{614A78B8-4BBC-4250-8576-2A200A8E3232}" type="presParOf" srcId="{C6F232A2-6C4C-4892-AA1D-E5E41CACA92B}" destId="{E6ED7309-60CB-4C05-B7C4-418B86CFC710}" srcOrd="2" destOrd="0" presId="urn:microsoft.com/office/officeart/2016/7/layout/LinearArrowProcessNumbered"/>
    <dgm:cxn modelId="{C8F7BB77-4CDE-4AC6-8C63-3E6FF21F9D86}" type="presParOf" srcId="{D42F7AD7-D714-49FC-B82B-E595CA1313C4}" destId="{275776A7-104B-4676-8B33-9B523C283B42}" srcOrd="3" destOrd="0" presId="urn:microsoft.com/office/officeart/2016/7/layout/LinearArrowProcessNumbered"/>
    <dgm:cxn modelId="{8F7276B0-55C7-4166-99C6-4E927BBAA997}" type="presParOf" srcId="{D42F7AD7-D714-49FC-B82B-E595CA1313C4}" destId="{1B000D5B-5B6E-488F-93B4-DC8BBBA96F81}" srcOrd="4" destOrd="0" presId="urn:microsoft.com/office/officeart/2016/7/layout/LinearArrowProcessNumbered"/>
    <dgm:cxn modelId="{B24A9D4A-49DA-4EE5-A84B-AEC2B02395ED}" type="presParOf" srcId="{1B000D5B-5B6E-488F-93B4-DC8BBBA96F81}" destId="{C23692B4-F236-4E62-9750-8F1CCC6CDAD9}" srcOrd="0" destOrd="0" presId="urn:microsoft.com/office/officeart/2016/7/layout/LinearArrowProcessNumbered"/>
    <dgm:cxn modelId="{02ECDE58-5D43-485D-B179-794334B68253}" type="presParOf" srcId="{1B000D5B-5B6E-488F-93B4-DC8BBBA96F81}" destId="{5D4CC6FA-709B-4917-84B2-0C611398C663}" srcOrd="1" destOrd="0" presId="urn:microsoft.com/office/officeart/2016/7/layout/LinearArrowProcessNumbered"/>
    <dgm:cxn modelId="{F1AF6CA8-3CDF-4548-9B09-57F44EDC6420}" type="presParOf" srcId="{5D4CC6FA-709B-4917-84B2-0C611398C663}" destId="{E267D8C8-B691-4B2C-B87E-8EE59E484374}" srcOrd="0" destOrd="0" presId="urn:microsoft.com/office/officeart/2016/7/layout/LinearArrowProcessNumbered"/>
    <dgm:cxn modelId="{85D02CA5-5835-4CEE-B9DE-9F5EED38D7DB}" type="presParOf" srcId="{5D4CC6FA-709B-4917-84B2-0C611398C663}" destId="{6E3BAF03-50D4-4DEC-9868-E1E6C8187331}" srcOrd="1" destOrd="0" presId="urn:microsoft.com/office/officeart/2016/7/layout/LinearArrowProcessNumbered"/>
    <dgm:cxn modelId="{0E10C254-0F7E-4786-B2CA-CC914CE8608A}" type="presParOf" srcId="{5D4CC6FA-709B-4917-84B2-0C611398C663}" destId="{07269261-5114-4B66-BFAC-E29BBDC279B5}" srcOrd="2" destOrd="0" presId="urn:microsoft.com/office/officeart/2016/7/layout/LinearArrowProcessNumbered"/>
    <dgm:cxn modelId="{19CA40D6-3ABA-413C-A816-84B456D5ABFC}" type="presParOf" srcId="{5D4CC6FA-709B-4917-84B2-0C611398C663}" destId="{169637EC-B746-464C-A95C-60693640BA8F}" srcOrd="3" destOrd="0" presId="urn:microsoft.com/office/officeart/2016/7/layout/LinearArrowProcessNumbered"/>
    <dgm:cxn modelId="{C4030765-6B8F-4A11-9F68-E3C06348C807}" type="presParOf" srcId="{1B000D5B-5B6E-488F-93B4-DC8BBBA96F81}" destId="{501FD8F8-580C-41A3-80FB-212533F39CFB}" srcOrd="2" destOrd="0" presId="urn:microsoft.com/office/officeart/2016/7/layout/LinearArrowProcessNumbered"/>
    <dgm:cxn modelId="{8ABB2150-78E5-41F5-80B5-58D8F049346A}" type="presParOf" srcId="{D42F7AD7-D714-49FC-B82B-E595CA1313C4}" destId="{67C5A908-BA86-4009-A52D-DE500E5F2196}" srcOrd="5" destOrd="0" presId="urn:microsoft.com/office/officeart/2016/7/layout/LinearArrowProcessNumbered"/>
    <dgm:cxn modelId="{E25F65D9-EC09-4130-9D76-77566F61EE29}" type="presParOf" srcId="{D42F7AD7-D714-49FC-B82B-E595CA1313C4}" destId="{32EF9819-B8EC-4E1E-A0C4-5EC19CDCB2E3}" srcOrd="6" destOrd="0" presId="urn:microsoft.com/office/officeart/2016/7/layout/LinearArrowProcessNumbered"/>
    <dgm:cxn modelId="{9B070F36-4E56-4F2C-8A8B-7D4FC1164179}" type="presParOf" srcId="{32EF9819-B8EC-4E1E-A0C4-5EC19CDCB2E3}" destId="{761D2767-D8C7-467B-A689-94CECEC4C6C1}" srcOrd="0" destOrd="0" presId="urn:microsoft.com/office/officeart/2016/7/layout/LinearArrowProcessNumbered"/>
    <dgm:cxn modelId="{829269F8-429F-4D7A-A523-A5272535ED77}" type="presParOf" srcId="{32EF9819-B8EC-4E1E-A0C4-5EC19CDCB2E3}" destId="{FA970491-4543-4476-8260-213673D4F8F4}" srcOrd="1" destOrd="0" presId="urn:microsoft.com/office/officeart/2016/7/layout/LinearArrowProcessNumbered"/>
    <dgm:cxn modelId="{76F2F4AC-5F06-4A88-BDCE-87681E26A182}" type="presParOf" srcId="{FA970491-4543-4476-8260-213673D4F8F4}" destId="{871D6AD3-EB0C-48A7-852F-65B4E5199B51}" srcOrd="0" destOrd="0" presId="urn:microsoft.com/office/officeart/2016/7/layout/LinearArrowProcessNumbered"/>
    <dgm:cxn modelId="{EB08D187-0DBE-4906-9826-832A4FE416C4}" type="presParOf" srcId="{FA970491-4543-4476-8260-213673D4F8F4}" destId="{113F72B8-6F30-40C3-A60C-FBC607DE10DE}" srcOrd="1" destOrd="0" presId="urn:microsoft.com/office/officeart/2016/7/layout/LinearArrowProcessNumbered"/>
    <dgm:cxn modelId="{2AB78B73-B36A-435F-BC71-FF098D4D7149}" type="presParOf" srcId="{FA970491-4543-4476-8260-213673D4F8F4}" destId="{FDC12BF0-8AD1-46C6-8450-4E49FF770A9A}" srcOrd="2" destOrd="0" presId="urn:microsoft.com/office/officeart/2016/7/layout/LinearArrowProcessNumbered"/>
    <dgm:cxn modelId="{81654E9B-487F-462A-A2ED-0A99E7BB6838}" type="presParOf" srcId="{FA970491-4543-4476-8260-213673D4F8F4}" destId="{FD3D4393-E1E7-4C47-9777-9D7CE053B0A5}" srcOrd="3" destOrd="0" presId="urn:microsoft.com/office/officeart/2016/7/layout/LinearArrowProcessNumbered"/>
    <dgm:cxn modelId="{EF994860-71D4-4B95-8428-0860AE99FE37}" type="presParOf" srcId="{32EF9819-B8EC-4E1E-A0C4-5EC19CDCB2E3}" destId="{297A04E1-84C8-4249-802D-4F2DA4FBD297}"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AAA033-3437-48D3-9CFA-D732CE3606CE}">
      <dsp:nvSpPr>
        <dsp:cNvPr id="0" name=""/>
        <dsp:cNvSpPr/>
      </dsp:nvSpPr>
      <dsp:spPr>
        <a:xfrm>
          <a:off x="558" y="1475208"/>
          <a:ext cx="2732091" cy="1775859"/>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effectLst>
                <a:outerShdw blurRad="50800" dist="88900" dir="2700000" algn="tl" rotWithShape="0">
                  <a:prstClr val="black">
                    <a:alpha val="40000"/>
                  </a:prstClr>
                </a:outerShdw>
              </a:effectLst>
            </a:rPr>
            <a:t>What feelings, thoughts, images and beliefs…</a:t>
          </a:r>
          <a:endParaRPr lang="en-US" sz="2500" kern="1200" dirty="0">
            <a:effectLst>
              <a:outerShdw blurRad="50800" dist="88900" dir="2700000" algn="tl" rotWithShape="0">
                <a:prstClr val="black">
                  <a:alpha val="40000"/>
                </a:prstClr>
              </a:outerShdw>
            </a:effectLst>
          </a:endParaRPr>
        </a:p>
      </dsp:txBody>
      <dsp:txXfrm>
        <a:off x="87248" y="1561898"/>
        <a:ext cx="2558711" cy="1602479"/>
      </dsp:txXfrm>
    </dsp:sp>
    <dsp:sp modelId="{80385ED5-1035-47AF-B66B-3987FFD43A30}">
      <dsp:nvSpPr>
        <dsp:cNvPr id="0" name=""/>
        <dsp:cNvSpPr/>
      </dsp:nvSpPr>
      <dsp:spPr>
        <a:xfrm>
          <a:off x="1366604" y="857399"/>
          <a:ext cx="3011476" cy="3011476"/>
        </a:xfrm>
        <a:custGeom>
          <a:avLst/>
          <a:gdLst/>
          <a:ahLst/>
          <a:cxnLst/>
          <a:rect l="0" t="0" r="0" b="0"/>
          <a:pathLst>
            <a:path>
              <a:moveTo>
                <a:pt x="304167" y="598282"/>
              </a:moveTo>
              <a:arcTo wR="1505738" hR="1505738" stAng="13023660" swAng="6352680"/>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82173C7-7C93-4794-8F01-5626B7904C3F}">
      <dsp:nvSpPr>
        <dsp:cNvPr id="0" name=""/>
        <dsp:cNvSpPr/>
      </dsp:nvSpPr>
      <dsp:spPr>
        <a:xfrm>
          <a:off x="3012035" y="1475208"/>
          <a:ext cx="2732091" cy="1775859"/>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effectLst>
                <a:outerShdw blurRad="50800" dist="88900" dir="2700000" algn="tl" rotWithShape="0">
                  <a:prstClr val="black">
                    <a:alpha val="40000"/>
                  </a:prstClr>
                </a:outerShdw>
              </a:effectLst>
            </a:rPr>
            <a:t>...come to your mind when you hear these two words?</a:t>
          </a:r>
          <a:endParaRPr lang="en-US" sz="2500" kern="1200" dirty="0">
            <a:effectLst>
              <a:outerShdw blurRad="50800" dist="88900" dir="2700000" algn="tl" rotWithShape="0">
                <a:prstClr val="black">
                  <a:alpha val="40000"/>
                </a:prstClr>
              </a:outerShdw>
            </a:effectLst>
          </a:endParaRPr>
        </a:p>
      </dsp:txBody>
      <dsp:txXfrm>
        <a:off x="3098725" y="1561898"/>
        <a:ext cx="2558711" cy="1602479"/>
      </dsp:txXfrm>
    </dsp:sp>
    <dsp:sp modelId="{767A6E51-62E4-43BA-9C24-D51AE0B4B483}">
      <dsp:nvSpPr>
        <dsp:cNvPr id="0" name=""/>
        <dsp:cNvSpPr/>
      </dsp:nvSpPr>
      <dsp:spPr>
        <a:xfrm>
          <a:off x="1366604" y="857399"/>
          <a:ext cx="3011476" cy="3011476"/>
        </a:xfrm>
        <a:custGeom>
          <a:avLst/>
          <a:gdLst/>
          <a:ahLst/>
          <a:cxnLst/>
          <a:rect l="0" t="0" r="0" b="0"/>
          <a:pathLst>
            <a:path>
              <a:moveTo>
                <a:pt x="2707308" y="2413193"/>
              </a:moveTo>
              <a:arcTo wR="1505738" hR="1505738" stAng="2223660" swAng="6352680"/>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814898-CDA7-4710-9096-9C3F3DC4EA1B}">
      <dsp:nvSpPr>
        <dsp:cNvPr id="0" name=""/>
        <dsp:cNvSpPr/>
      </dsp:nvSpPr>
      <dsp:spPr>
        <a:xfrm>
          <a:off x="720189" y="498374"/>
          <a:ext cx="573907" cy="71"/>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FF1C81-39AF-4843-AC14-7ACFB3AE9C20}">
      <dsp:nvSpPr>
        <dsp:cNvPr id="0" name=""/>
        <dsp:cNvSpPr/>
      </dsp:nvSpPr>
      <dsp:spPr>
        <a:xfrm>
          <a:off x="1328531" y="450155"/>
          <a:ext cx="65999" cy="123800"/>
        </a:xfrm>
        <a:prstGeom prst="chevron">
          <a:avLst>
            <a:gd name="adj" fmla="val 90000"/>
          </a:avLst>
        </a:prstGeom>
        <a:solidFill>
          <a:schemeClr val="accent2">
            <a:tint val="40000"/>
            <a:alpha val="90000"/>
            <a:hueOff val="456893"/>
            <a:satOff val="-398"/>
            <a:lumOff val="-1"/>
            <a:alphaOff val="0"/>
          </a:schemeClr>
        </a:solidFill>
        <a:ln w="25400" cap="flat" cmpd="sng" algn="ctr">
          <a:solidFill>
            <a:schemeClr val="accent2">
              <a:tint val="40000"/>
              <a:alpha val="90000"/>
              <a:hueOff val="456893"/>
              <a:satOff val="-398"/>
              <a:lumOff val="-1"/>
              <a:alphaOff val="0"/>
            </a:schemeClr>
          </a:solidFill>
          <a:prstDash val="solid"/>
        </a:ln>
        <a:effectLst/>
      </dsp:spPr>
      <dsp:style>
        <a:lnRef idx="2">
          <a:scrgbClr r="0" g="0" b="0"/>
        </a:lnRef>
        <a:fillRef idx="1">
          <a:scrgbClr r="0" g="0" b="0"/>
        </a:fillRef>
        <a:effectRef idx="0">
          <a:scrgbClr r="0" g="0" b="0"/>
        </a:effectRef>
        <a:fontRef idx="minor"/>
      </dsp:style>
    </dsp:sp>
    <dsp:sp modelId="{CD133E16-133F-4A0F-A4E3-F24D4F5F2501}">
      <dsp:nvSpPr>
        <dsp:cNvPr id="0" name=""/>
        <dsp:cNvSpPr/>
      </dsp:nvSpPr>
      <dsp:spPr>
        <a:xfrm>
          <a:off x="386379" y="236339"/>
          <a:ext cx="524142" cy="524142"/>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40" tIns="20340" rIns="20340" bIns="20340" numCol="1" spcCol="1270" anchor="ctr" anchorCtr="0">
          <a:noAutofit/>
        </a:bodyPr>
        <a:lstStyle/>
        <a:p>
          <a:pPr marL="0" lvl="0" indent="0" algn="ctr" defTabSz="1022350">
            <a:lnSpc>
              <a:spcPct val="90000"/>
            </a:lnSpc>
            <a:spcBef>
              <a:spcPct val="0"/>
            </a:spcBef>
            <a:spcAft>
              <a:spcPct val="35000"/>
            </a:spcAft>
            <a:buNone/>
          </a:pPr>
          <a:r>
            <a:rPr lang="en-US" sz="2300" kern="1200"/>
            <a:t>1</a:t>
          </a:r>
        </a:p>
      </dsp:txBody>
      <dsp:txXfrm>
        <a:off x="463138" y="313098"/>
        <a:ext cx="370624" cy="370624"/>
      </dsp:txXfrm>
    </dsp:sp>
    <dsp:sp modelId="{45E49D4B-D37A-4ADD-8032-85C997F5D2D5}">
      <dsp:nvSpPr>
        <dsp:cNvPr id="0" name=""/>
        <dsp:cNvSpPr/>
      </dsp:nvSpPr>
      <dsp:spPr>
        <a:xfrm>
          <a:off x="2805" y="925701"/>
          <a:ext cx="1291291" cy="3562650"/>
        </a:xfrm>
        <a:prstGeom prst="upArrowCallout">
          <a:avLst>
            <a:gd name="adj1" fmla="val 50000"/>
            <a:gd name="adj2" fmla="val 20000"/>
            <a:gd name="adj3" fmla="val 20000"/>
            <a:gd name="adj4" fmla="val 100000"/>
          </a:avLst>
        </a:prstGeom>
        <a:solidFill>
          <a:schemeClr val="accent2">
            <a:tint val="40000"/>
            <a:alpha val="90000"/>
            <a:hueOff val="913786"/>
            <a:satOff val="-796"/>
            <a:lumOff val="-1"/>
            <a:alphaOff val="0"/>
          </a:schemeClr>
        </a:solidFill>
        <a:ln w="25400" cap="flat" cmpd="sng" algn="ctr">
          <a:solidFill>
            <a:schemeClr val="accent2">
              <a:tint val="40000"/>
              <a:alpha val="90000"/>
              <a:hueOff val="913786"/>
              <a:satOff val="-796"/>
              <a:lumOff val="-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859" tIns="165100" rIns="101859" bIns="165100" numCol="1" spcCol="1270" anchor="t" anchorCtr="0">
          <a:noAutofit/>
        </a:bodyPr>
        <a:lstStyle/>
        <a:p>
          <a:pPr marL="0" lvl="0" indent="0" algn="l" defTabSz="889000">
            <a:lnSpc>
              <a:spcPct val="90000"/>
            </a:lnSpc>
            <a:spcBef>
              <a:spcPct val="0"/>
            </a:spcBef>
            <a:spcAft>
              <a:spcPct val="35000"/>
            </a:spcAft>
            <a:buNone/>
          </a:pPr>
          <a:r>
            <a:rPr lang="en-US" sz="2000" b="1" i="1" u="sng" kern="1200" dirty="0"/>
            <a:t>It brings a plan. </a:t>
          </a:r>
        </a:p>
        <a:p>
          <a:pPr marL="0" lvl="0" indent="0" algn="l" defTabSz="889000">
            <a:lnSpc>
              <a:spcPct val="90000"/>
            </a:lnSpc>
            <a:spcBef>
              <a:spcPct val="0"/>
            </a:spcBef>
            <a:spcAft>
              <a:spcPct val="35000"/>
            </a:spcAft>
            <a:buNone/>
          </a:pPr>
          <a:r>
            <a:rPr lang="en-US" sz="1800" b="1" kern="1200" dirty="0"/>
            <a:t>An over-arching goal that can be a mobilizing framework for our climate actions.</a:t>
          </a:r>
        </a:p>
      </dsp:txBody>
      <dsp:txXfrm>
        <a:off x="2805" y="1183959"/>
        <a:ext cx="1291291" cy="3304392"/>
      </dsp:txXfrm>
    </dsp:sp>
    <dsp:sp modelId="{BE5CC709-EC56-434D-84D9-11A6F5AF303B}">
      <dsp:nvSpPr>
        <dsp:cNvPr id="0" name=""/>
        <dsp:cNvSpPr/>
      </dsp:nvSpPr>
      <dsp:spPr>
        <a:xfrm>
          <a:off x="1437573" y="498976"/>
          <a:ext cx="1291291" cy="72"/>
        </a:xfrm>
        <a:prstGeom prst="rect">
          <a:avLst/>
        </a:prstGeom>
        <a:solidFill>
          <a:schemeClr val="accent2">
            <a:tint val="40000"/>
            <a:alpha val="90000"/>
            <a:hueOff val="1370678"/>
            <a:satOff val="-1194"/>
            <a:lumOff val="-2"/>
            <a:alphaOff val="0"/>
          </a:schemeClr>
        </a:solidFill>
        <a:ln w="25400" cap="flat" cmpd="sng" algn="ctr">
          <a:solidFill>
            <a:schemeClr val="accent2">
              <a:tint val="40000"/>
              <a:alpha val="90000"/>
              <a:hueOff val="1370678"/>
              <a:satOff val="-1194"/>
              <a:lumOff val="-2"/>
              <a:alphaOff val="0"/>
            </a:schemeClr>
          </a:solidFill>
          <a:prstDash val="solid"/>
        </a:ln>
        <a:effectLst/>
      </dsp:spPr>
      <dsp:style>
        <a:lnRef idx="2">
          <a:scrgbClr r="0" g="0" b="0"/>
        </a:lnRef>
        <a:fillRef idx="1">
          <a:scrgbClr r="0" g="0" b="0"/>
        </a:fillRef>
        <a:effectRef idx="0">
          <a:scrgbClr r="0" g="0" b="0"/>
        </a:effectRef>
        <a:fontRef idx="minor"/>
      </dsp:style>
    </dsp:sp>
    <dsp:sp modelId="{531A779F-831A-40C6-83A5-BDA523037737}">
      <dsp:nvSpPr>
        <dsp:cNvPr id="0" name=""/>
        <dsp:cNvSpPr/>
      </dsp:nvSpPr>
      <dsp:spPr>
        <a:xfrm>
          <a:off x="2763300" y="450646"/>
          <a:ext cx="65999" cy="124370"/>
        </a:xfrm>
        <a:prstGeom prst="chevron">
          <a:avLst>
            <a:gd name="adj" fmla="val 90000"/>
          </a:avLst>
        </a:prstGeom>
        <a:solidFill>
          <a:schemeClr val="accent2">
            <a:tint val="40000"/>
            <a:alpha val="90000"/>
            <a:hueOff val="1827571"/>
            <a:satOff val="-1592"/>
            <a:lumOff val="-2"/>
            <a:alphaOff val="0"/>
          </a:schemeClr>
        </a:solidFill>
        <a:ln w="25400" cap="flat" cmpd="sng" algn="ctr">
          <a:solidFill>
            <a:schemeClr val="accent2">
              <a:tint val="40000"/>
              <a:alpha val="90000"/>
              <a:hueOff val="1827571"/>
              <a:satOff val="-1592"/>
              <a:lumOff val="-2"/>
              <a:alphaOff val="0"/>
            </a:schemeClr>
          </a:solidFill>
          <a:prstDash val="solid"/>
        </a:ln>
        <a:effectLst/>
      </dsp:spPr>
      <dsp:style>
        <a:lnRef idx="2">
          <a:scrgbClr r="0" g="0" b="0"/>
        </a:lnRef>
        <a:fillRef idx="1">
          <a:scrgbClr r="0" g="0" b="0"/>
        </a:fillRef>
        <a:effectRef idx="0">
          <a:scrgbClr r="0" g="0" b="0"/>
        </a:effectRef>
        <a:fontRef idx="minor"/>
      </dsp:style>
    </dsp:sp>
    <dsp:sp modelId="{9EB0812C-344B-4554-B782-105D3A6AEE2F}">
      <dsp:nvSpPr>
        <dsp:cNvPr id="0" name=""/>
        <dsp:cNvSpPr/>
      </dsp:nvSpPr>
      <dsp:spPr>
        <a:xfrm>
          <a:off x="1821148" y="236941"/>
          <a:ext cx="524142" cy="524142"/>
        </a:xfrm>
        <a:prstGeom prst="ellipse">
          <a:avLst/>
        </a:prstGeom>
        <a:solidFill>
          <a:schemeClr val="accent2">
            <a:hueOff val="1560506"/>
            <a:satOff val="-1946"/>
            <a:lumOff val="458"/>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40" tIns="20340" rIns="20340" bIns="20340" numCol="1" spcCol="1270" anchor="ctr" anchorCtr="0">
          <a:noAutofit/>
        </a:bodyPr>
        <a:lstStyle/>
        <a:p>
          <a:pPr marL="0" lvl="0" indent="0" algn="ctr" defTabSz="1022350">
            <a:lnSpc>
              <a:spcPct val="90000"/>
            </a:lnSpc>
            <a:spcBef>
              <a:spcPct val="0"/>
            </a:spcBef>
            <a:spcAft>
              <a:spcPct val="35000"/>
            </a:spcAft>
            <a:buNone/>
          </a:pPr>
          <a:r>
            <a:rPr lang="en-US" sz="2300" kern="1200"/>
            <a:t>2</a:t>
          </a:r>
          <a:endParaRPr lang="en-US" sz="2300" kern="1200" dirty="0"/>
        </a:p>
      </dsp:txBody>
      <dsp:txXfrm>
        <a:off x="1897907" y="313700"/>
        <a:ext cx="370624" cy="370624"/>
      </dsp:txXfrm>
    </dsp:sp>
    <dsp:sp modelId="{E6ED7309-60CB-4C05-B7C4-418B86CFC710}">
      <dsp:nvSpPr>
        <dsp:cNvPr id="0" name=""/>
        <dsp:cNvSpPr/>
      </dsp:nvSpPr>
      <dsp:spPr>
        <a:xfrm>
          <a:off x="1437573" y="927286"/>
          <a:ext cx="1291291" cy="3562650"/>
        </a:xfrm>
        <a:prstGeom prst="upArrowCallout">
          <a:avLst>
            <a:gd name="adj1" fmla="val 50000"/>
            <a:gd name="adj2" fmla="val 20000"/>
            <a:gd name="adj3" fmla="val 20000"/>
            <a:gd name="adj4" fmla="val 100000"/>
          </a:avLst>
        </a:prstGeom>
        <a:solidFill>
          <a:schemeClr val="accent2">
            <a:tint val="40000"/>
            <a:alpha val="90000"/>
            <a:hueOff val="2284464"/>
            <a:satOff val="-1990"/>
            <a:lumOff val="-3"/>
            <a:alphaOff val="0"/>
          </a:schemeClr>
        </a:solidFill>
        <a:ln w="25400" cap="flat" cmpd="sng" algn="ctr">
          <a:solidFill>
            <a:schemeClr val="accent2">
              <a:tint val="40000"/>
              <a:alpha val="90000"/>
              <a:hueOff val="2284464"/>
              <a:satOff val="-1990"/>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859" tIns="165100" rIns="101859" bIns="165100" numCol="1" spcCol="1270" anchor="t" anchorCtr="0">
          <a:noAutofit/>
        </a:bodyPr>
        <a:lstStyle/>
        <a:p>
          <a:pPr marL="0" lvl="0" indent="0" algn="l" defTabSz="889000">
            <a:lnSpc>
              <a:spcPct val="90000"/>
            </a:lnSpc>
            <a:spcBef>
              <a:spcPct val="0"/>
            </a:spcBef>
            <a:spcAft>
              <a:spcPct val="35000"/>
            </a:spcAft>
            <a:buNone/>
          </a:pPr>
          <a:r>
            <a:rPr lang="en-US" sz="2000" b="1" i="1" u="sng" kern="1200" dirty="0"/>
            <a:t>It brings a positive message of hope. </a:t>
          </a:r>
        </a:p>
        <a:p>
          <a:pPr marL="0" lvl="0" indent="0" algn="l" defTabSz="889000">
            <a:lnSpc>
              <a:spcPct val="90000"/>
            </a:lnSpc>
            <a:spcBef>
              <a:spcPct val="0"/>
            </a:spcBef>
            <a:spcAft>
              <a:spcPct val="35000"/>
            </a:spcAft>
            <a:buNone/>
          </a:pPr>
          <a:r>
            <a:rPr lang="en-US" sz="1800" b="1" kern="1200" dirty="0"/>
            <a:t>The 80 existing, concrete solutions show what is possible right now!</a:t>
          </a:r>
        </a:p>
      </dsp:txBody>
      <dsp:txXfrm>
        <a:off x="1437573" y="1185544"/>
        <a:ext cx="1291291" cy="3304392"/>
      </dsp:txXfrm>
    </dsp:sp>
    <dsp:sp modelId="{E267D8C8-B691-4B2C-B87E-8EE59E484374}">
      <dsp:nvSpPr>
        <dsp:cNvPr id="0" name=""/>
        <dsp:cNvSpPr/>
      </dsp:nvSpPr>
      <dsp:spPr>
        <a:xfrm>
          <a:off x="2872342" y="498976"/>
          <a:ext cx="1291291" cy="72"/>
        </a:xfrm>
        <a:prstGeom prst="rect">
          <a:avLst/>
        </a:prstGeom>
        <a:solidFill>
          <a:schemeClr val="accent2">
            <a:tint val="40000"/>
            <a:alpha val="90000"/>
            <a:hueOff val="2741357"/>
            <a:satOff val="-2388"/>
            <a:lumOff val="-3"/>
            <a:alphaOff val="0"/>
          </a:schemeClr>
        </a:solidFill>
        <a:ln w="25400" cap="flat" cmpd="sng" algn="ctr">
          <a:solidFill>
            <a:schemeClr val="accent2">
              <a:tint val="40000"/>
              <a:alpha val="90000"/>
              <a:hueOff val="2741357"/>
              <a:satOff val="-2388"/>
              <a:lumOff val="-3"/>
              <a:alphaOff val="0"/>
            </a:schemeClr>
          </a:solidFill>
          <a:prstDash val="solid"/>
        </a:ln>
        <a:effectLst/>
      </dsp:spPr>
      <dsp:style>
        <a:lnRef idx="2">
          <a:scrgbClr r="0" g="0" b="0"/>
        </a:lnRef>
        <a:fillRef idx="1">
          <a:scrgbClr r="0" g="0" b="0"/>
        </a:fillRef>
        <a:effectRef idx="0">
          <a:scrgbClr r="0" g="0" b="0"/>
        </a:effectRef>
        <a:fontRef idx="minor"/>
      </dsp:style>
    </dsp:sp>
    <dsp:sp modelId="{6E3BAF03-50D4-4DEC-9868-E1E6C8187331}">
      <dsp:nvSpPr>
        <dsp:cNvPr id="0" name=""/>
        <dsp:cNvSpPr/>
      </dsp:nvSpPr>
      <dsp:spPr>
        <a:xfrm>
          <a:off x="4198068" y="450646"/>
          <a:ext cx="65999" cy="124370"/>
        </a:xfrm>
        <a:prstGeom prst="chevron">
          <a:avLst>
            <a:gd name="adj" fmla="val 90000"/>
          </a:avLst>
        </a:prstGeom>
        <a:solidFill>
          <a:schemeClr val="accent2">
            <a:tint val="40000"/>
            <a:alpha val="90000"/>
            <a:hueOff val="3198249"/>
            <a:satOff val="-2786"/>
            <a:lumOff val="-4"/>
            <a:alphaOff val="0"/>
          </a:schemeClr>
        </a:solidFill>
        <a:ln w="25400" cap="flat" cmpd="sng" algn="ctr">
          <a:solidFill>
            <a:schemeClr val="accent2">
              <a:tint val="40000"/>
              <a:alpha val="90000"/>
              <a:hueOff val="3198249"/>
              <a:satOff val="-2786"/>
              <a:lumOff val="-4"/>
              <a:alphaOff val="0"/>
            </a:schemeClr>
          </a:solidFill>
          <a:prstDash val="solid"/>
        </a:ln>
        <a:effectLst/>
      </dsp:spPr>
      <dsp:style>
        <a:lnRef idx="2">
          <a:scrgbClr r="0" g="0" b="0"/>
        </a:lnRef>
        <a:fillRef idx="1">
          <a:scrgbClr r="0" g="0" b="0"/>
        </a:fillRef>
        <a:effectRef idx="0">
          <a:scrgbClr r="0" g="0" b="0"/>
        </a:effectRef>
        <a:fontRef idx="minor"/>
      </dsp:style>
    </dsp:sp>
    <dsp:sp modelId="{07269261-5114-4B66-BFAC-E29BBDC279B5}">
      <dsp:nvSpPr>
        <dsp:cNvPr id="0" name=""/>
        <dsp:cNvSpPr/>
      </dsp:nvSpPr>
      <dsp:spPr>
        <a:xfrm>
          <a:off x="3255917" y="236941"/>
          <a:ext cx="524142" cy="524142"/>
        </a:xfrm>
        <a:prstGeom prst="ellipse">
          <a:avLst/>
        </a:prstGeom>
        <a:solidFill>
          <a:schemeClr val="accent2">
            <a:hueOff val="3121013"/>
            <a:satOff val="-3893"/>
            <a:lumOff val="915"/>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40" tIns="20340" rIns="20340" bIns="20340" numCol="1" spcCol="1270" anchor="ctr" anchorCtr="0">
          <a:noAutofit/>
        </a:bodyPr>
        <a:lstStyle/>
        <a:p>
          <a:pPr marL="0" lvl="0" indent="0" algn="ctr" defTabSz="1022350">
            <a:lnSpc>
              <a:spcPct val="90000"/>
            </a:lnSpc>
            <a:spcBef>
              <a:spcPct val="0"/>
            </a:spcBef>
            <a:spcAft>
              <a:spcPct val="35000"/>
            </a:spcAft>
            <a:buNone/>
          </a:pPr>
          <a:r>
            <a:rPr lang="en-US" sz="2300" kern="1200"/>
            <a:t>3</a:t>
          </a:r>
        </a:p>
      </dsp:txBody>
      <dsp:txXfrm>
        <a:off x="3332676" y="313700"/>
        <a:ext cx="370624" cy="370624"/>
      </dsp:txXfrm>
    </dsp:sp>
    <dsp:sp modelId="{501FD8F8-580C-41A3-80FB-212533F39CFB}">
      <dsp:nvSpPr>
        <dsp:cNvPr id="0" name=""/>
        <dsp:cNvSpPr/>
      </dsp:nvSpPr>
      <dsp:spPr>
        <a:xfrm>
          <a:off x="2872342" y="927286"/>
          <a:ext cx="1291291" cy="3562650"/>
        </a:xfrm>
        <a:prstGeom prst="upArrowCallout">
          <a:avLst>
            <a:gd name="adj1" fmla="val 50000"/>
            <a:gd name="adj2" fmla="val 20000"/>
            <a:gd name="adj3" fmla="val 20000"/>
            <a:gd name="adj4" fmla="val 100000"/>
          </a:avLst>
        </a:prstGeom>
        <a:solidFill>
          <a:schemeClr val="accent2">
            <a:tint val="40000"/>
            <a:alpha val="90000"/>
            <a:hueOff val="3655142"/>
            <a:satOff val="-3184"/>
            <a:lumOff val="-4"/>
            <a:alphaOff val="0"/>
          </a:schemeClr>
        </a:solidFill>
        <a:ln w="25400" cap="flat" cmpd="sng" algn="ctr">
          <a:solidFill>
            <a:schemeClr val="accent2">
              <a:tint val="40000"/>
              <a:alpha val="90000"/>
              <a:hueOff val="3655142"/>
              <a:satOff val="-3184"/>
              <a:lumOff val="-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859" tIns="165100" rIns="101859" bIns="165100" numCol="1" spcCol="1270" anchor="t" anchorCtr="0">
          <a:noAutofit/>
        </a:bodyPr>
        <a:lstStyle/>
        <a:p>
          <a:pPr marL="0" lvl="0" indent="0" algn="l" defTabSz="889000">
            <a:lnSpc>
              <a:spcPct val="90000"/>
            </a:lnSpc>
            <a:spcBef>
              <a:spcPct val="0"/>
            </a:spcBef>
            <a:spcAft>
              <a:spcPct val="35000"/>
            </a:spcAft>
            <a:buNone/>
          </a:pPr>
          <a:r>
            <a:rPr lang="en-US" sz="2000" b="1" i="1" u="sng" kern="1200" dirty="0"/>
            <a:t>It brings a focus on solutions, not on problems.</a:t>
          </a:r>
        </a:p>
        <a:p>
          <a:pPr marL="0" lvl="0" indent="0" algn="l" defTabSz="889000">
            <a:lnSpc>
              <a:spcPct val="90000"/>
            </a:lnSpc>
            <a:spcBef>
              <a:spcPct val="0"/>
            </a:spcBef>
            <a:spcAft>
              <a:spcPct val="35000"/>
            </a:spcAft>
            <a:buNone/>
          </a:pPr>
          <a:r>
            <a:rPr lang="en-US" sz="1800" b="1" kern="1200" dirty="0"/>
            <a:t>This frees people to take action &amp; counters fear &amp; denial. </a:t>
          </a:r>
        </a:p>
      </dsp:txBody>
      <dsp:txXfrm>
        <a:off x="2872342" y="1185544"/>
        <a:ext cx="1291291" cy="3304392"/>
      </dsp:txXfrm>
    </dsp:sp>
    <dsp:sp modelId="{871D6AD3-EB0C-48A7-852F-65B4E5199B51}">
      <dsp:nvSpPr>
        <dsp:cNvPr id="0" name=""/>
        <dsp:cNvSpPr/>
      </dsp:nvSpPr>
      <dsp:spPr>
        <a:xfrm>
          <a:off x="4307111" y="498976"/>
          <a:ext cx="645645" cy="72"/>
        </a:xfrm>
        <a:prstGeom prst="rect">
          <a:avLst/>
        </a:prstGeom>
        <a:solidFill>
          <a:schemeClr val="accent2">
            <a:tint val="40000"/>
            <a:alpha val="90000"/>
            <a:hueOff val="4112035"/>
            <a:satOff val="-3582"/>
            <a:lumOff val="-5"/>
            <a:alphaOff val="0"/>
          </a:schemeClr>
        </a:solidFill>
        <a:ln w="25400" cap="flat" cmpd="sng" algn="ctr">
          <a:solidFill>
            <a:schemeClr val="accent2">
              <a:tint val="40000"/>
              <a:alpha val="90000"/>
              <a:hueOff val="4112035"/>
              <a:satOff val="-3582"/>
              <a:lumOff val="-5"/>
              <a:alphaOff val="0"/>
            </a:schemeClr>
          </a:solidFill>
          <a:prstDash val="solid"/>
        </a:ln>
        <a:effectLst/>
      </dsp:spPr>
      <dsp:style>
        <a:lnRef idx="2">
          <a:scrgbClr r="0" g="0" b="0"/>
        </a:lnRef>
        <a:fillRef idx="1">
          <a:scrgbClr r="0" g="0" b="0"/>
        </a:fillRef>
        <a:effectRef idx="0">
          <a:scrgbClr r="0" g="0" b="0"/>
        </a:effectRef>
        <a:fontRef idx="minor"/>
      </dsp:style>
    </dsp:sp>
    <dsp:sp modelId="{FDC12BF0-8AD1-46C6-8450-4E49FF770A9A}">
      <dsp:nvSpPr>
        <dsp:cNvPr id="0" name=""/>
        <dsp:cNvSpPr/>
      </dsp:nvSpPr>
      <dsp:spPr>
        <a:xfrm>
          <a:off x="4690686" y="236941"/>
          <a:ext cx="524142" cy="524142"/>
        </a:xfrm>
        <a:prstGeom prst="ellipse">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40" tIns="20340" rIns="20340" bIns="20340" numCol="1" spcCol="1270" anchor="ctr" anchorCtr="0">
          <a:noAutofit/>
        </a:bodyPr>
        <a:lstStyle/>
        <a:p>
          <a:pPr marL="0" lvl="0" indent="0" algn="ctr" defTabSz="1022350">
            <a:lnSpc>
              <a:spcPct val="90000"/>
            </a:lnSpc>
            <a:spcBef>
              <a:spcPct val="0"/>
            </a:spcBef>
            <a:spcAft>
              <a:spcPct val="35000"/>
            </a:spcAft>
            <a:buNone/>
          </a:pPr>
          <a:r>
            <a:rPr lang="en-US" sz="2300" kern="1200"/>
            <a:t>4</a:t>
          </a:r>
        </a:p>
      </dsp:txBody>
      <dsp:txXfrm>
        <a:off x="4767445" y="313700"/>
        <a:ext cx="370624" cy="370624"/>
      </dsp:txXfrm>
    </dsp:sp>
    <dsp:sp modelId="{297A04E1-84C8-4249-802D-4F2DA4FBD297}">
      <dsp:nvSpPr>
        <dsp:cNvPr id="0" name=""/>
        <dsp:cNvSpPr/>
      </dsp:nvSpPr>
      <dsp:spPr>
        <a:xfrm>
          <a:off x="4307111" y="927286"/>
          <a:ext cx="1291291" cy="3562650"/>
        </a:xfrm>
        <a:prstGeom prst="upArrowCallout">
          <a:avLst>
            <a:gd name="adj1" fmla="val 50000"/>
            <a:gd name="adj2" fmla="val 20000"/>
            <a:gd name="adj3" fmla="val 20000"/>
            <a:gd name="adj4" fmla="val 100000"/>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859" tIns="165100" rIns="101859" bIns="165100" numCol="1" spcCol="1270" anchor="t" anchorCtr="0">
          <a:noAutofit/>
        </a:bodyPr>
        <a:lstStyle/>
        <a:p>
          <a:pPr marL="0" lvl="0" indent="0" algn="l" defTabSz="889000">
            <a:lnSpc>
              <a:spcPct val="90000"/>
            </a:lnSpc>
            <a:spcBef>
              <a:spcPct val="0"/>
            </a:spcBef>
            <a:spcAft>
              <a:spcPct val="35000"/>
            </a:spcAft>
            <a:buNone/>
          </a:pPr>
          <a:r>
            <a:rPr lang="en-US" sz="2000" b="1" i="1" u="sng" kern="1200" dirty="0"/>
            <a:t>It fosters </a:t>
          </a:r>
          <a:r>
            <a:rPr lang="en-US" sz="2000" b="1" i="1" u="sng" kern="1200" dirty="0" err="1"/>
            <a:t>collabor-ative</a:t>
          </a:r>
          <a:r>
            <a:rPr lang="en-US" sz="2000" b="1" i="1" u="sng" kern="1200" dirty="0"/>
            <a:t> and collective effort among </a:t>
          </a:r>
          <a:r>
            <a:rPr lang="en-US" sz="2000" b="1" i="1" u="sng" kern="1200" dirty="0" err="1"/>
            <a:t>individ-uals</a:t>
          </a:r>
          <a:r>
            <a:rPr lang="en-US" sz="2000" b="1" i="1" u="sng" kern="1200" dirty="0"/>
            <a:t> and </a:t>
          </a:r>
          <a:r>
            <a:rPr lang="en-US" sz="2000" b="1" i="1" u="sng" kern="1200" dirty="0" err="1"/>
            <a:t>organi-zations</a:t>
          </a:r>
          <a:r>
            <a:rPr lang="en-US" sz="2000" b="1" i="1" u="sng" kern="1200" dirty="0"/>
            <a:t>.</a:t>
          </a:r>
        </a:p>
      </dsp:txBody>
      <dsp:txXfrm>
        <a:off x="4307111" y="1185544"/>
        <a:ext cx="1291291" cy="3304392"/>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25" tIns="46962" rIns="93925" bIns="46962" rtlCol="0"/>
          <a:lstStyle>
            <a:lvl1pPr algn="l">
              <a:defRPr sz="1200"/>
            </a:lvl1pPr>
          </a:lstStyle>
          <a:p>
            <a:endParaRPr lang="en-US"/>
          </a:p>
        </p:txBody>
      </p:sp>
      <p:sp>
        <p:nvSpPr>
          <p:cNvPr id="3" name="Date Placeholder 2"/>
          <p:cNvSpPr>
            <a:spLocks noGrp="1"/>
          </p:cNvSpPr>
          <p:nvPr>
            <p:ph type="dt" sz="quarter" idx="1"/>
          </p:nvPr>
        </p:nvSpPr>
        <p:spPr>
          <a:xfrm>
            <a:off x="4008704" y="0"/>
            <a:ext cx="3066733" cy="468154"/>
          </a:xfrm>
          <a:prstGeom prst="rect">
            <a:avLst/>
          </a:prstGeom>
        </p:spPr>
        <p:txBody>
          <a:bodyPr vert="horz" lIns="93925" tIns="46962" rIns="93925" bIns="46962" rtlCol="0"/>
          <a:lstStyle>
            <a:lvl1pPr algn="r">
              <a:defRPr sz="1200"/>
            </a:lvl1pPr>
          </a:lstStyle>
          <a:p>
            <a:fld id="{0252D37B-2D40-4B7E-91A7-5537F48390A9}" type="datetimeFigureOut">
              <a:rPr lang="en-US" smtClean="0"/>
              <a:t>5/29/19</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25" tIns="46962" rIns="93925" bIns="46962" rtlCol="0" anchor="b"/>
          <a:lstStyle>
            <a:lvl1pPr algn="l">
              <a:defRPr sz="1200"/>
            </a:lvl1pPr>
          </a:lstStyle>
          <a:p>
            <a:endParaRPr lang="en-US"/>
          </a:p>
        </p:txBody>
      </p:sp>
      <p:sp>
        <p:nvSpPr>
          <p:cNvPr id="5" name="Slide Number Placeholder 4"/>
          <p:cNvSpPr>
            <a:spLocks noGrp="1"/>
          </p:cNvSpPr>
          <p:nvPr>
            <p:ph type="sldNum" sz="quarter" idx="3"/>
          </p:nvPr>
        </p:nvSpPr>
        <p:spPr>
          <a:xfrm>
            <a:off x="4008704" y="8893296"/>
            <a:ext cx="3066733" cy="468154"/>
          </a:xfrm>
          <a:prstGeom prst="rect">
            <a:avLst/>
          </a:prstGeom>
        </p:spPr>
        <p:txBody>
          <a:bodyPr vert="horz" lIns="93925" tIns="46962" rIns="93925" bIns="46962" rtlCol="0" anchor="b"/>
          <a:lstStyle>
            <a:lvl1pPr algn="r">
              <a:defRPr sz="1200"/>
            </a:lvl1pPr>
          </a:lstStyle>
          <a:p>
            <a:fld id="{4BBCDBB1-DB28-46B0-BF8E-632FD5AEB22F}" type="slidenum">
              <a:rPr lang="en-US" smtClean="0"/>
              <a:t>‹#›</a:t>
            </a:fld>
            <a:endParaRPr lang="en-US"/>
          </a:p>
        </p:txBody>
      </p:sp>
    </p:spTree>
    <p:extLst>
      <p:ext uri="{BB962C8B-B14F-4D97-AF65-F5344CB8AC3E}">
        <p14:creationId xmlns:p14="http://schemas.microsoft.com/office/powerpoint/2010/main" val="46061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25" tIns="46962" rIns="93925" bIns="46962" rtlCol="0"/>
          <a:lstStyle>
            <a:lvl1pPr algn="l">
              <a:defRPr sz="1200"/>
            </a:lvl1pPr>
          </a:lstStyle>
          <a:p>
            <a:endParaRPr lang="en-US"/>
          </a:p>
        </p:txBody>
      </p:sp>
      <p:sp>
        <p:nvSpPr>
          <p:cNvPr id="3" name="Date Placeholder 2"/>
          <p:cNvSpPr>
            <a:spLocks noGrp="1"/>
          </p:cNvSpPr>
          <p:nvPr>
            <p:ph type="dt" idx="1"/>
          </p:nvPr>
        </p:nvSpPr>
        <p:spPr>
          <a:xfrm>
            <a:off x="4008704" y="0"/>
            <a:ext cx="3066733" cy="468154"/>
          </a:xfrm>
          <a:prstGeom prst="rect">
            <a:avLst/>
          </a:prstGeom>
        </p:spPr>
        <p:txBody>
          <a:bodyPr vert="horz" lIns="93925" tIns="46962" rIns="93925" bIns="46962" rtlCol="0"/>
          <a:lstStyle>
            <a:lvl1pPr algn="r">
              <a:defRPr sz="1200"/>
            </a:lvl1pPr>
          </a:lstStyle>
          <a:p>
            <a:fld id="{624DFBC5-9497-4499-8F4B-255F281CB331}" type="datetimeFigureOut">
              <a:rPr lang="en-US" smtClean="0"/>
              <a:t>5/29/19</a:t>
            </a:fld>
            <a:endParaRPr lang="en-US"/>
          </a:p>
        </p:txBody>
      </p:sp>
      <p:sp>
        <p:nvSpPr>
          <p:cNvPr id="4" name="Slide Image Placeholder 3"/>
          <p:cNvSpPr>
            <a:spLocks noGrp="1" noRot="1" noChangeAspect="1"/>
          </p:cNvSpPr>
          <p:nvPr>
            <p:ph type="sldImg" idx="2"/>
          </p:nvPr>
        </p:nvSpPr>
        <p:spPr>
          <a:xfrm>
            <a:off x="419100" y="703263"/>
            <a:ext cx="6238875" cy="3509962"/>
          </a:xfrm>
          <a:prstGeom prst="rect">
            <a:avLst/>
          </a:prstGeom>
          <a:noFill/>
          <a:ln w="12700">
            <a:solidFill>
              <a:prstClr val="black"/>
            </a:solidFill>
          </a:ln>
        </p:spPr>
        <p:txBody>
          <a:bodyPr vert="horz" lIns="93925" tIns="46962" rIns="93925" bIns="46962"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25" tIns="46962" rIns="93925" bIns="469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6"/>
            <a:ext cx="3066733" cy="468154"/>
          </a:xfrm>
          <a:prstGeom prst="rect">
            <a:avLst/>
          </a:prstGeom>
        </p:spPr>
        <p:txBody>
          <a:bodyPr vert="horz" lIns="93925" tIns="46962" rIns="93925" bIns="46962" rtlCol="0" anchor="b"/>
          <a:lstStyle>
            <a:lvl1pPr algn="l">
              <a:defRPr sz="1200"/>
            </a:lvl1pPr>
          </a:lstStyle>
          <a:p>
            <a:endParaRPr lang="en-US"/>
          </a:p>
        </p:txBody>
      </p:sp>
      <p:sp>
        <p:nvSpPr>
          <p:cNvPr id="7" name="Slide Number Placeholder 6"/>
          <p:cNvSpPr>
            <a:spLocks noGrp="1"/>
          </p:cNvSpPr>
          <p:nvPr>
            <p:ph type="sldNum" sz="quarter" idx="5"/>
          </p:nvPr>
        </p:nvSpPr>
        <p:spPr>
          <a:xfrm>
            <a:off x="4008704" y="8893296"/>
            <a:ext cx="3066733" cy="468154"/>
          </a:xfrm>
          <a:prstGeom prst="rect">
            <a:avLst/>
          </a:prstGeom>
        </p:spPr>
        <p:txBody>
          <a:bodyPr vert="horz" lIns="93925" tIns="46962" rIns="93925" bIns="46962" rtlCol="0" anchor="b"/>
          <a:lstStyle>
            <a:lvl1pPr algn="r">
              <a:defRPr sz="1200"/>
            </a:lvl1pPr>
          </a:lstStyle>
          <a:p>
            <a:fld id="{86AC8E40-69C5-4563-9766-5427B9CCC413}" type="slidenum">
              <a:rPr lang="en-US" smtClean="0"/>
              <a:t>‹#›</a:t>
            </a:fld>
            <a:endParaRPr lang="en-US"/>
          </a:p>
        </p:txBody>
      </p:sp>
    </p:spTree>
    <p:extLst>
      <p:ext uri="{BB962C8B-B14F-4D97-AF65-F5344CB8AC3E}">
        <p14:creationId xmlns:p14="http://schemas.microsoft.com/office/powerpoint/2010/main" val="604727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drawdown.or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03263"/>
            <a:ext cx="6238875" cy="3509962"/>
          </a:xfrm>
        </p:spPr>
      </p:sp>
      <p:sp>
        <p:nvSpPr>
          <p:cNvPr id="3" name="Notes Placeholder 2"/>
          <p:cNvSpPr>
            <a:spLocks noGrp="1"/>
          </p:cNvSpPr>
          <p:nvPr>
            <p:ph type="body" idx="1"/>
          </p:nvPr>
        </p:nvSpPr>
        <p:spPr/>
        <p:txBody>
          <a:bodyPr/>
          <a:lstStyle/>
          <a:p>
            <a:r>
              <a:rPr lang="en-US" sz="1100" dirty="0">
                <a:solidFill>
                  <a:srgbClr val="1F497D"/>
                </a:solidFill>
                <a:latin typeface="Calibri" panose="020F0502020204030204" pitchFamily="34" charset="0"/>
                <a:ea typeface="Calibri" panose="020F0502020204030204" pitchFamily="34" charset="0"/>
              </a:rPr>
              <a:t>3 min.</a:t>
            </a:r>
          </a:p>
          <a:p>
            <a:endParaRPr lang="en-US" sz="1100" dirty="0">
              <a:solidFill>
                <a:srgbClr val="1F497D"/>
              </a:solidFill>
              <a:latin typeface="Calibri" panose="020F0502020204030204" pitchFamily="34" charset="0"/>
              <a:ea typeface="Calibri" panose="020F0502020204030204" pitchFamily="34" charset="0"/>
            </a:endParaRPr>
          </a:p>
          <a:p>
            <a:r>
              <a:rPr lang="en-US" sz="1100" dirty="0">
                <a:solidFill>
                  <a:srgbClr val="1F497D"/>
                </a:solidFill>
                <a:latin typeface="Calibri" panose="020F0502020204030204" pitchFamily="34" charset="0"/>
                <a:ea typeface="Calibri" panose="020F0502020204030204" pitchFamily="34" charset="0"/>
              </a:rPr>
              <a:t>What a joy it is to be with you all here today, looking at the reality of our times – and the path forward together!</a:t>
            </a:r>
          </a:p>
          <a:p>
            <a:r>
              <a:rPr lang="en-US" sz="1100" dirty="0">
                <a:solidFill>
                  <a:srgbClr val="1F497D"/>
                </a:solidFill>
                <a:latin typeface="Calibri" panose="020F0502020204030204" pitchFamily="34" charset="0"/>
                <a:ea typeface="Calibri" panose="020F0502020204030204" pitchFamily="34" charset="0"/>
              </a:rPr>
              <a:t>The news daily tells us about the magnitude and urgency of our problem (Crisis) which can often lead to hopelessness and doubt that one person can do anything to address the enormity of it all.</a:t>
            </a:r>
          </a:p>
          <a:p>
            <a:endParaRPr lang="en-US" baseline="0" dirty="0">
              <a:solidFill>
                <a:srgbClr val="1F497D"/>
              </a:solidFill>
              <a:latin typeface="Calibri" panose="020F0502020204030204" pitchFamily="34" charset="0"/>
              <a:ea typeface="Calibri" panose="020F0502020204030204" pitchFamily="34" charset="0"/>
            </a:endParaRPr>
          </a:p>
          <a:p>
            <a:r>
              <a:rPr lang="en-US" baseline="0" dirty="0">
                <a:solidFill>
                  <a:srgbClr val="1F497D"/>
                </a:solidFill>
                <a:latin typeface="Calibri" panose="020F0502020204030204" pitchFamily="34" charset="0"/>
                <a:ea typeface="Calibri" panose="020F0502020204030204" pitchFamily="34" charset="0"/>
              </a:rPr>
              <a:t>My part now, though, is to move us into a more hopeful perspective, focusing on SOLUTIONS! </a:t>
            </a:r>
          </a:p>
          <a:p>
            <a:endParaRPr lang="en-US" baseline="0" dirty="0">
              <a:solidFill>
                <a:srgbClr val="1F497D"/>
              </a:solidFill>
              <a:latin typeface="Calibri" panose="020F0502020204030204" pitchFamily="34" charset="0"/>
              <a:ea typeface="Calibri" panose="020F0502020204030204" pitchFamily="34" charset="0"/>
            </a:endParaRPr>
          </a:p>
          <a:p>
            <a:r>
              <a:rPr lang="en-US" baseline="0" dirty="0">
                <a:solidFill>
                  <a:srgbClr val="1F497D"/>
                </a:solidFill>
                <a:latin typeface="Calibri" panose="020F0502020204030204" pitchFamily="34" charset="0"/>
                <a:ea typeface="Calibri" panose="020F0502020204030204" pitchFamily="34" charset="0"/>
              </a:rPr>
              <a:t>I am a volunteer with an organization called the Pachamama Alliance.  (the word Pachamama is the indigenous word meaning mother earth – though really means all of life – earth, sky, all species.)</a:t>
            </a:r>
          </a:p>
          <a:p>
            <a:r>
              <a:rPr lang="en-US" baseline="0" dirty="0">
                <a:solidFill>
                  <a:srgbClr val="1F497D"/>
                </a:solidFill>
                <a:latin typeface="Calibri" panose="020F0502020204030204" pitchFamily="34" charset="0"/>
                <a:ea typeface="Calibri" panose="020F0502020204030204" pitchFamily="34" charset="0"/>
              </a:rPr>
              <a:t>The mission of the PA is to help create a world that is environmentally sustainable, spiritually fulfilling and socially just. It is grounded in the understanding that we are all connected – to each other, to all species, to the earth and to all life.  </a:t>
            </a:r>
          </a:p>
          <a:p>
            <a:endParaRPr lang="en-US" baseline="0" dirty="0">
              <a:solidFill>
                <a:srgbClr val="1F497D"/>
              </a:solidFill>
              <a:latin typeface="Calibri" panose="020F0502020204030204" pitchFamily="34" charset="0"/>
              <a:ea typeface="Calibri" panose="020F0502020204030204" pitchFamily="34" charset="0"/>
            </a:endParaRPr>
          </a:p>
          <a:p>
            <a:r>
              <a:rPr lang="en-US" baseline="0" dirty="0">
                <a:solidFill>
                  <a:srgbClr val="1F497D"/>
                </a:solidFill>
                <a:latin typeface="Calibri" panose="020F0502020204030204" pitchFamily="34" charset="0"/>
                <a:ea typeface="Calibri" panose="020F0502020204030204" pitchFamily="34" charset="0"/>
              </a:rPr>
              <a:t>Project Drawdown (which we will be discussing at length in the short time I have here) is focused on a scientifically based plan to </a:t>
            </a:r>
            <a:r>
              <a:rPr lang="en-US" b="1" baseline="0" dirty="0">
                <a:solidFill>
                  <a:srgbClr val="1F497D"/>
                </a:solidFill>
                <a:latin typeface="Calibri" panose="020F0502020204030204" pitchFamily="34" charset="0"/>
                <a:ea typeface="Calibri" panose="020F0502020204030204" pitchFamily="34" charset="0"/>
              </a:rPr>
              <a:t>reverse</a:t>
            </a:r>
            <a:r>
              <a:rPr lang="en-US" baseline="0" dirty="0">
                <a:solidFill>
                  <a:srgbClr val="1F497D"/>
                </a:solidFill>
                <a:latin typeface="Calibri" panose="020F0502020204030204" pitchFamily="34" charset="0"/>
                <a:ea typeface="Calibri" panose="020F0502020204030204" pitchFamily="34" charset="0"/>
              </a:rPr>
              <a:t> global warming, and offered in a book edited by Paul Hawken – The Most Comprehensive Plan Ever Proposed to Reverse Global Warming (</a:t>
            </a:r>
            <a:r>
              <a:rPr lang="en-US" b="1" baseline="0" dirty="0">
                <a:solidFill>
                  <a:srgbClr val="1F497D"/>
                </a:solidFill>
                <a:latin typeface="Calibri" panose="020F0502020204030204" pitchFamily="34" charset="0"/>
                <a:ea typeface="Calibri" panose="020F0502020204030204" pitchFamily="34" charset="0"/>
              </a:rPr>
              <a:t>hold up the book!)</a:t>
            </a:r>
            <a:r>
              <a:rPr lang="en-US" baseline="0" dirty="0">
                <a:solidFill>
                  <a:srgbClr val="1F497D"/>
                </a:solidFill>
                <a:latin typeface="Calibri" panose="020F0502020204030204" pitchFamily="34" charset="0"/>
                <a:ea typeface="Calibri" panose="020F0502020204030204" pitchFamily="34" charset="0"/>
              </a:rPr>
              <a:t>.  The 100 solutions they have identified address the energy we use, the food we eat, the cities we live in, and much more. Tonight you will see how the Drawdown plan offers accessible possibilities for us as individuals and collectively to play an active part in reversing GW.</a:t>
            </a:r>
          </a:p>
          <a:p>
            <a:endParaRPr lang="en-US" baseline="0" dirty="0">
              <a:solidFill>
                <a:srgbClr val="1F497D"/>
              </a:solidFill>
              <a:latin typeface="Calibri" panose="020F0502020204030204" pitchFamily="34" charset="0"/>
              <a:ea typeface="Calibri" panose="020F0502020204030204" pitchFamily="34" charset="0"/>
            </a:endParaRPr>
          </a:p>
          <a:p>
            <a:r>
              <a:rPr lang="en-US" baseline="0" dirty="0">
                <a:solidFill>
                  <a:srgbClr val="1F497D"/>
                </a:solidFill>
                <a:latin typeface="Calibri" panose="020F0502020204030204" pitchFamily="34" charset="0"/>
                <a:ea typeface="Calibri" panose="020F0502020204030204" pitchFamily="34" charset="0"/>
              </a:rPr>
              <a:t>The Pachamama Alliance is partnering with Project DD to make the book accessible to ordinary  people – and to inspire people and communities around the world to work together on these solutions.  </a:t>
            </a:r>
          </a:p>
          <a:p>
            <a:endParaRPr lang="en-US" baseline="0" dirty="0">
              <a:solidFill>
                <a:srgbClr val="1F497D"/>
              </a:solidFill>
              <a:latin typeface="Calibri" panose="020F0502020204030204" pitchFamily="34" charset="0"/>
              <a:ea typeface="Calibri" panose="020F0502020204030204" pitchFamily="34" charset="0"/>
            </a:endParaRPr>
          </a:p>
          <a:p>
            <a:r>
              <a:rPr lang="en-US" baseline="0" dirty="0">
                <a:solidFill>
                  <a:srgbClr val="1F497D"/>
                </a:solidFill>
                <a:latin typeface="Calibri" panose="020F0502020204030204" pitchFamily="34" charset="0"/>
                <a:ea typeface="Calibri" panose="020F0502020204030204" pitchFamily="34" charset="0"/>
              </a:rPr>
              <a:t>The PA is active in over 80 countries all over the world, and the Drawdown Initiatives are already growing in Japan , Australia, Romania, England, Mexico, Columbia, and many more countries – as well as many </a:t>
            </a:r>
            <a:r>
              <a:rPr lang="en-US" baseline="0" dirty="0" err="1">
                <a:solidFill>
                  <a:srgbClr val="1F497D"/>
                </a:solidFill>
                <a:latin typeface="Calibri" panose="020F0502020204030204" pitchFamily="34" charset="0"/>
                <a:ea typeface="Calibri" panose="020F0502020204030204" pitchFamily="34" charset="0"/>
              </a:rPr>
              <a:t>many</a:t>
            </a:r>
            <a:r>
              <a:rPr lang="en-US" baseline="0" dirty="0">
                <a:solidFill>
                  <a:srgbClr val="1F497D"/>
                </a:solidFill>
                <a:latin typeface="Calibri" panose="020F0502020204030204" pitchFamily="34" charset="0"/>
                <a:ea typeface="Calibri" panose="020F0502020204030204" pitchFamily="34" charset="0"/>
              </a:rPr>
              <a:t> cities in the US!  This really is a movement that is spreading  across the globe!</a:t>
            </a:r>
          </a:p>
          <a:p>
            <a:endParaRPr lang="en-US" baseline="0" dirty="0">
              <a:solidFill>
                <a:srgbClr val="1F497D"/>
              </a:solidFill>
              <a:latin typeface="Calibri" panose="020F0502020204030204" pitchFamily="34" charset="0"/>
              <a:ea typeface="Calibri" panose="020F0502020204030204" pitchFamily="34" charset="0"/>
            </a:endParaRPr>
          </a:p>
          <a:p>
            <a:r>
              <a:rPr lang="en-US" baseline="0" dirty="0">
                <a:solidFill>
                  <a:srgbClr val="1F497D"/>
                </a:solidFill>
                <a:latin typeface="Calibri" panose="020F0502020204030204" pitchFamily="34" charset="0"/>
                <a:ea typeface="Calibri" panose="020F0502020204030204" pitchFamily="34" charset="0"/>
              </a:rPr>
              <a:t>We created 2 programs – </a:t>
            </a:r>
          </a:p>
          <a:p>
            <a:pPr marL="227863" indent="-227863">
              <a:buAutoNum type="arabicParenR"/>
            </a:pPr>
            <a:r>
              <a:rPr lang="en-US" baseline="0" dirty="0">
                <a:solidFill>
                  <a:srgbClr val="1F497D"/>
                </a:solidFill>
                <a:latin typeface="Calibri" panose="020F0502020204030204" pitchFamily="34" charset="0"/>
                <a:ea typeface="Calibri" panose="020F0502020204030204" pitchFamily="34" charset="0"/>
              </a:rPr>
              <a:t>1-session experience (Reversing GW: Introduction to DD) to introduce people to the idea that there is a very real possibility that global warming can be reversed  and that you have an important role to play in that process </a:t>
            </a:r>
          </a:p>
          <a:p>
            <a:pPr marL="227863" indent="-227863">
              <a:buAutoNum type="arabicParenR"/>
            </a:pPr>
            <a:endParaRPr lang="en-US" baseline="0" dirty="0">
              <a:solidFill>
                <a:srgbClr val="1F497D"/>
              </a:solidFill>
              <a:latin typeface="Calibri" panose="020F0502020204030204" pitchFamily="34" charset="0"/>
              <a:ea typeface="Calibri" panose="020F0502020204030204" pitchFamily="34" charset="0"/>
            </a:endParaRPr>
          </a:p>
          <a:p>
            <a:r>
              <a:rPr lang="en-US" baseline="0" dirty="0">
                <a:solidFill>
                  <a:srgbClr val="1F497D"/>
                </a:solidFill>
                <a:latin typeface="Calibri" panose="020F0502020204030204" pitchFamily="34" charset="0"/>
                <a:ea typeface="Calibri" panose="020F0502020204030204" pitchFamily="34" charset="0"/>
              </a:rPr>
              <a:t>2) a 4-session workshop/course called Drawdown Solutions – getting into action.  </a:t>
            </a:r>
          </a:p>
          <a:p>
            <a:endParaRPr lang="en-US" baseline="0" dirty="0">
              <a:solidFill>
                <a:srgbClr val="1F497D"/>
              </a:solidFill>
              <a:latin typeface="Calibri" panose="020F0502020204030204" pitchFamily="34" charset="0"/>
              <a:ea typeface="Calibri" panose="020F0502020204030204" pitchFamily="34" charset="0"/>
            </a:endParaRPr>
          </a:p>
          <a:p>
            <a:r>
              <a:rPr lang="en-US" baseline="0" dirty="0">
                <a:solidFill>
                  <a:srgbClr val="1F497D"/>
                </a:solidFill>
                <a:latin typeface="Calibri" panose="020F0502020204030204" pitchFamily="34" charset="0"/>
                <a:ea typeface="Calibri" panose="020F0502020204030204" pitchFamily="34" charset="0"/>
              </a:rPr>
              <a:t>Today you will be experiencing a 40 min very brief taste of the 2 hour Intro to DD.</a:t>
            </a:r>
          </a:p>
          <a:p>
            <a:endParaRPr lang="en-US" baseline="0" dirty="0">
              <a:solidFill>
                <a:srgbClr val="1F497D"/>
              </a:solidFill>
              <a:latin typeface="Calibri" panose="020F0502020204030204" pitchFamily="34" charset="0"/>
              <a:ea typeface="Calibri" panose="020F0502020204030204" pitchFamily="34" charset="0"/>
            </a:endParaRPr>
          </a:p>
          <a:p>
            <a:endParaRPr lang="en-US" baseline="0" dirty="0">
              <a:solidFill>
                <a:srgbClr val="1F497D"/>
              </a:solidFill>
              <a:latin typeface="Calibri" panose="020F0502020204030204" pitchFamily="34" charset="0"/>
              <a:ea typeface="Calibri" panose="020F0502020204030204" pitchFamily="34" charset="0"/>
            </a:endParaRPr>
          </a:p>
          <a:p>
            <a:endParaRPr lang="en-US" dirty="0">
              <a:solidFill>
                <a:srgbClr val="1F497D"/>
              </a:solidFill>
              <a:latin typeface="Calibri" panose="020F0502020204030204" pitchFamily="34" charset="0"/>
              <a:ea typeface="Calibri" panose="020F0502020204030204" pitchFamily="34" charset="0"/>
            </a:endParaRPr>
          </a:p>
          <a:p>
            <a:r>
              <a:rPr lang="en-US" dirty="0">
                <a:solidFill>
                  <a:srgbClr val="1F497D"/>
                </a:solidFill>
                <a:latin typeface="Calibri" panose="020F0502020204030204" pitchFamily="34" charset="0"/>
                <a:ea typeface="Calibri" panose="020F0502020204030204" pitchFamily="34" charset="0"/>
              </a:rPr>
              <a:t> </a:t>
            </a:r>
            <a:endParaRPr lang="en-US" sz="2000" dirty="0"/>
          </a:p>
          <a:p>
            <a:pPr fontAlgn="base"/>
            <a:r>
              <a:rPr lang="en-US" sz="2000" dirty="0"/>
              <a:t> </a:t>
            </a:r>
          </a:p>
          <a:p>
            <a:pPr fontAlgn="base"/>
            <a:endParaRPr lang="en-US" sz="2000" dirty="0"/>
          </a:p>
          <a:p>
            <a:pPr fontAlgn="base"/>
            <a:r>
              <a:rPr lang="en-US" sz="2000" dirty="0"/>
              <a:t> </a:t>
            </a:r>
          </a:p>
          <a:p>
            <a:pPr fontAlgn="base"/>
            <a:r>
              <a:rPr lang="en-US" sz="2000" dirty="0"/>
              <a:t>Today I am going to share with you today a brief overview of Project Drawdown, a well-researched plan to actually </a:t>
            </a:r>
            <a:r>
              <a:rPr lang="en-US" sz="2000" i="1" dirty="0"/>
              <a:t>reverse</a:t>
            </a:r>
            <a:r>
              <a:rPr lang="en-US" sz="2000" dirty="0"/>
              <a:t> global warming.</a:t>
            </a:r>
          </a:p>
          <a:p>
            <a:pPr fontAlgn="base"/>
            <a:endParaRPr lang="en-US" baseline="0" dirty="0"/>
          </a:p>
          <a:p>
            <a:pPr fontAlgn="base"/>
            <a:r>
              <a:rPr lang="en-US" baseline="0" dirty="0"/>
              <a:t>Handouts – Sectors/Solutions, Ways to Connect with PA</a:t>
            </a:r>
          </a:p>
          <a:p>
            <a:pPr fontAlgn="base"/>
            <a:r>
              <a:rPr lang="en-US" baseline="0" dirty="0"/>
              <a:t>Videos – PH Segment 1, 5 reasons to be optimistic</a:t>
            </a:r>
            <a:endParaRPr lang="en-US" dirty="0"/>
          </a:p>
          <a:p>
            <a:endParaRPr lang="en-US" dirty="0">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fld id="{DC2D1EC9-A9E8-5C49-AAFB-25E988584389}" type="slidenum">
              <a:rPr lang="en-US" smtClean="0"/>
              <a:t>1</a:t>
            </a:fld>
            <a:endParaRPr lang="en-US"/>
          </a:p>
        </p:txBody>
      </p:sp>
    </p:spTree>
    <p:extLst>
      <p:ext uri="{BB962C8B-B14F-4D97-AF65-F5344CB8AC3E}">
        <p14:creationId xmlns:p14="http://schemas.microsoft.com/office/powerpoint/2010/main" val="3418268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5763" y="687388"/>
            <a:ext cx="6099175" cy="3432175"/>
          </a:xfrm>
        </p:spPr>
      </p:sp>
      <p:sp>
        <p:nvSpPr>
          <p:cNvPr id="3" name="Notes Placeholder 2"/>
          <p:cNvSpPr>
            <a:spLocks noGrp="1"/>
          </p:cNvSpPr>
          <p:nvPr>
            <p:ph type="body" idx="1"/>
          </p:nvPr>
        </p:nvSpPr>
        <p:spPr>
          <a:xfrm>
            <a:off x="410065" y="4374213"/>
            <a:ext cx="5497020" cy="4120032"/>
          </a:xfrm>
        </p:spPr>
        <p:txBody>
          <a:bodyPr/>
          <a:lstStyle/>
          <a:p>
            <a:pPr fontAlgn="base"/>
            <a:r>
              <a:rPr lang="en-US" sz="1700" b="1" dirty="0"/>
              <a:t>#63 Telepresence (1 min)</a:t>
            </a:r>
            <a:endParaRPr lang="en-US" sz="1700" dirty="0"/>
          </a:p>
          <a:p>
            <a:pPr fontAlgn="base"/>
            <a:r>
              <a:rPr lang="en-US" sz="1700" dirty="0"/>
              <a:t>And changing the way we work is also important.  E.g. our local PA/DD groups are using zoom meeting more frequently.</a:t>
            </a:r>
          </a:p>
          <a:p>
            <a:pPr fontAlgn="base"/>
            <a:r>
              <a:rPr lang="en-US" sz="1700" dirty="0"/>
              <a:t>Here is Telepresence, which is the 63rd ranked Solution.  And take a look at these savings – $1.3 Trillion!</a:t>
            </a:r>
          </a:p>
          <a:p>
            <a:pPr fontAlgn="base"/>
            <a:r>
              <a:rPr lang="en-US" sz="1700" dirty="0"/>
              <a:t>As you can see, this solution reduces carbon dioxide by 2 billion tons, which is certainly less than what we saw in the other examples, but there is no small Solution – we need them all! Every solution we undertake has a positive impact.</a:t>
            </a:r>
          </a:p>
          <a:p>
            <a:endParaRPr lang="en-US" sz="1900" dirty="0"/>
          </a:p>
        </p:txBody>
      </p:sp>
      <p:sp>
        <p:nvSpPr>
          <p:cNvPr id="4" name="Slide Number Placeholder 3"/>
          <p:cNvSpPr>
            <a:spLocks noGrp="1"/>
          </p:cNvSpPr>
          <p:nvPr>
            <p:ph type="sldNum" sz="quarter" idx="10"/>
          </p:nvPr>
        </p:nvSpPr>
        <p:spPr/>
        <p:txBody>
          <a:bodyPr/>
          <a:lstStyle/>
          <a:p>
            <a:pPr defTabSz="888614">
              <a:defRPr/>
            </a:pPr>
            <a:fld id="{BB5430CD-2EB7-EC4D-B9C6-9BCDE2C12247}" type="slidenum">
              <a:rPr lang="en-US">
                <a:solidFill>
                  <a:prstClr val="black"/>
                </a:solidFill>
                <a:latin typeface="Calibri"/>
              </a:rPr>
              <a:pPr defTabSz="888614">
                <a:defRPr/>
              </a:pPr>
              <a:t>10</a:t>
            </a:fld>
            <a:endParaRPr lang="en-US">
              <a:solidFill>
                <a:prstClr val="black"/>
              </a:solidFill>
              <a:latin typeface="Calibri"/>
            </a:endParaRPr>
          </a:p>
        </p:txBody>
      </p:sp>
      <p:sp>
        <p:nvSpPr>
          <p:cNvPr id="5" name="Date Placeholder 4">
            <a:extLst>
              <a:ext uri="{FF2B5EF4-FFF2-40B4-BE49-F238E27FC236}">
                <a16:creationId xmlns:a16="http://schemas.microsoft.com/office/drawing/2014/main" id="{B05A18B1-BF9C-4D15-A96D-1CD54D086BF7}"/>
              </a:ext>
            </a:extLst>
          </p:cNvPr>
          <p:cNvSpPr>
            <a:spLocks noGrp="1"/>
          </p:cNvSpPr>
          <p:nvPr>
            <p:ph type="dt" idx="1"/>
          </p:nvPr>
        </p:nvSpPr>
        <p:spPr/>
        <p:txBody>
          <a:bodyPr/>
          <a:lstStyle/>
          <a:p>
            <a:pPr defTabSz="888614">
              <a:defRPr/>
            </a:pPr>
            <a:fld id="{070AB1DA-B095-49D6-B763-23F79A660CFA}" type="datetime2">
              <a:rPr lang="en-US">
                <a:solidFill>
                  <a:prstClr val="black"/>
                </a:solidFill>
                <a:latin typeface="Calibri"/>
              </a:rPr>
              <a:pPr defTabSz="888614">
                <a:defRPr/>
              </a:pPr>
              <a:t>Wednesday, May 29, 2019</a:t>
            </a:fld>
            <a:endParaRPr lang="en-US">
              <a:solidFill>
                <a:prstClr val="black"/>
              </a:solidFill>
              <a:latin typeface="Calibri"/>
            </a:endParaRPr>
          </a:p>
        </p:txBody>
      </p:sp>
      <p:sp>
        <p:nvSpPr>
          <p:cNvPr id="6" name="Footer Placeholder 5">
            <a:extLst>
              <a:ext uri="{FF2B5EF4-FFF2-40B4-BE49-F238E27FC236}">
                <a16:creationId xmlns:a16="http://schemas.microsoft.com/office/drawing/2014/main" id="{18D2B041-EF1D-4C2D-8765-E479FB3A60E3}"/>
              </a:ext>
            </a:extLst>
          </p:cNvPr>
          <p:cNvSpPr>
            <a:spLocks noGrp="1"/>
          </p:cNvSpPr>
          <p:nvPr>
            <p:ph type="ftr" sz="quarter" idx="4"/>
          </p:nvPr>
        </p:nvSpPr>
        <p:spPr/>
        <p:txBody>
          <a:bodyPr/>
          <a:lstStyle/>
          <a:p>
            <a:pPr defTabSz="888614">
              <a:defRPr/>
            </a:pPr>
            <a:r>
              <a:rPr lang="en-US">
                <a:solidFill>
                  <a:prstClr val="black"/>
                </a:solidFill>
                <a:latin typeface="Calibri"/>
              </a:rPr>
              <a:t>45 Minute Presentation Version</a:t>
            </a:r>
          </a:p>
        </p:txBody>
      </p:sp>
      <p:sp>
        <p:nvSpPr>
          <p:cNvPr id="7" name="Header Placeholder 6">
            <a:extLst>
              <a:ext uri="{FF2B5EF4-FFF2-40B4-BE49-F238E27FC236}">
                <a16:creationId xmlns:a16="http://schemas.microsoft.com/office/drawing/2014/main" id="{08D1D261-0359-4B9E-8C25-2502DCCB7E1A}"/>
              </a:ext>
            </a:extLst>
          </p:cNvPr>
          <p:cNvSpPr>
            <a:spLocks noGrp="1"/>
          </p:cNvSpPr>
          <p:nvPr>
            <p:ph type="hdr" sz="quarter"/>
          </p:nvPr>
        </p:nvSpPr>
        <p:spPr/>
        <p:txBody>
          <a:bodyPr/>
          <a:lstStyle/>
          <a:p>
            <a:pPr defTabSz="888614">
              <a:defRPr/>
            </a:pPr>
            <a:r>
              <a:rPr lang="en-US">
                <a:solidFill>
                  <a:prstClr val="black"/>
                </a:solidFill>
                <a:latin typeface="Calibri"/>
              </a:rPr>
              <a:t>Introduction to Drawdown</a:t>
            </a:r>
          </a:p>
        </p:txBody>
      </p:sp>
    </p:spTree>
    <p:extLst>
      <p:ext uri="{BB962C8B-B14F-4D97-AF65-F5344CB8AC3E}">
        <p14:creationId xmlns:p14="http://schemas.microsoft.com/office/powerpoint/2010/main" val="2351369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03263"/>
            <a:ext cx="6238875" cy="3509962"/>
          </a:xfrm>
        </p:spPr>
      </p:sp>
      <p:sp>
        <p:nvSpPr>
          <p:cNvPr id="3" name="Notes Placeholder 2"/>
          <p:cNvSpPr>
            <a:spLocks noGrp="1"/>
          </p:cNvSpPr>
          <p:nvPr>
            <p:ph type="body" idx="1"/>
          </p:nvPr>
        </p:nvSpPr>
        <p:spPr>
          <a:xfrm>
            <a:off x="707708" y="4642686"/>
            <a:ext cx="5661660" cy="4213384"/>
          </a:xfrm>
        </p:spPr>
        <p:txBody>
          <a:bodyPr/>
          <a:lstStyle/>
          <a:p>
            <a:pPr fontAlgn="base"/>
            <a:r>
              <a:rPr lang="en-US" sz="2000" dirty="0"/>
              <a:t>Out of the top 20 solutions, 8 directly relate to the Food sector, so the decisions we make every day on the food we produce, purchase, and consume is perhaps one of the single most important steps an individual can make.</a:t>
            </a:r>
          </a:p>
          <a:p>
            <a:pPr fontAlgn="base"/>
            <a:r>
              <a:rPr lang="en-US" sz="2000" dirty="0"/>
              <a:t> </a:t>
            </a:r>
          </a:p>
          <a:p>
            <a:endParaRPr lang="en-US" baseline="0" dirty="0"/>
          </a:p>
        </p:txBody>
      </p:sp>
      <p:sp>
        <p:nvSpPr>
          <p:cNvPr id="4" name="Slide Number Placeholder 3"/>
          <p:cNvSpPr>
            <a:spLocks noGrp="1"/>
          </p:cNvSpPr>
          <p:nvPr>
            <p:ph type="sldNum" sz="quarter" idx="10"/>
          </p:nvPr>
        </p:nvSpPr>
        <p:spPr/>
        <p:txBody>
          <a:bodyPr/>
          <a:lstStyle/>
          <a:p>
            <a:pPr defTabSz="888614">
              <a:defRPr/>
            </a:pPr>
            <a:fld id="{1930EFA7-92ED-A846-89C4-9DE5CE66F123}" type="slidenum">
              <a:rPr lang="en-US">
                <a:solidFill>
                  <a:prstClr val="black"/>
                </a:solidFill>
                <a:latin typeface="Calibri"/>
              </a:rPr>
              <a:pPr defTabSz="888614">
                <a:defRPr/>
              </a:pPr>
              <a:t>11</a:t>
            </a:fld>
            <a:endParaRPr lang="en-US">
              <a:solidFill>
                <a:prstClr val="black"/>
              </a:solidFill>
              <a:latin typeface="Calibri"/>
            </a:endParaRPr>
          </a:p>
        </p:txBody>
      </p:sp>
      <p:sp>
        <p:nvSpPr>
          <p:cNvPr id="5" name="Date Placeholder 4"/>
          <p:cNvSpPr>
            <a:spLocks noGrp="1"/>
          </p:cNvSpPr>
          <p:nvPr>
            <p:ph type="dt" idx="11"/>
          </p:nvPr>
        </p:nvSpPr>
        <p:spPr/>
        <p:txBody>
          <a:bodyPr/>
          <a:lstStyle/>
          <a:p>
            <a:pPr defTabSz="888614">
              <a:defRPr/>
            </a:pPr>
            <a:fld id="{44D2692D-347E-4180-806B-3F78C4586818}" type="datetime2">
              <a:rPr lang="en-US">
                <a:solidFill>
                  <a:prstClr val="black"/>
                </a:solidFill>
                <a:latin typeface="Calibri"/>
              </a:rPr>
              <a:pPr defTabSz="888614">
                <a:defRPr/>
              </a:pPr>
              <a:t>Wednesday, May 29, 2019</a:t>
            </a:fld>
            <a:endParaRPr lang="en-US">
              <a:solidFill>
                <a:prstClr val="black"/>
              </a:solidFill>
              <a:latin typeface="Calibri"/>
            </a:endParaRPr>
          </a:p>
        </p:txBody>
      </p:sp>
      <p:sp>
        <p:nvSpPr>
          <p:cNvPr id="6" name="Footer Placeholder 5"/>
          <p:cNvSpPr>
            <a:spLocks noGrp="1"/>
          </p:cNvSpPr>
          <p:nvPr>
            <p:ph type="ftr" sz="quarter" idx="12"/>
          </p:nvPr>
        </p:nvSpPr>
        <p:spPr/>
        <p:txBody>
          <a:bodyPr/>
          <a:lstStyle/>
          <a:p>
            <a:pPr defTabSz="888614">
              <a:defRPr/>
            </a:pPr>
            <a:r>
              <a:rPr lang="en-US">
                <a:solidFill>
                  <a:prstClr val="black"/>
                </a:solidFill>
                <a:latin typeface="Calibri"/>
              </a:rPr>
              <a:t>As of January 9th, 2019 - Version XXX</a:t>
            </a:r>
          </a:p>
        </p:txBody>
      </p:sp>
      <p:sp>
        <p:nvSpPr>
          <p:cNvPr id="7" name="Header Placeholder 6"/>
          <p:cNvSpPr>
            <a:spLocks noGrp="1"/>
          </p:cNvSpPr>
          <p:nvPr>
            <p:ph type="hdr" sz="quarter" idx="13"/>
          </p:nvPr>
        </p:nvSpPr>
        <p:spPr/>
        <p:txBody>
          <a:bodyPr/>
          <a:lstStyle/>
          <a:p>
            <a:pPr defTabSz="888614">
              <a:defRPr/>
            </a:pPr>
            <a:r>
              <a:rPr lang="en-US">
                <a:solidFill>
                  <a:prstClr val="black"/>
                </a:solidFill>
                <a:latin typeface="Calibri"/>
              </a:rPr>
              <a:t>FULL Drawdown Intro Presentation</a:t>
            </a:r>
          </a:p>
        </p:txBody>
      </p:sp>
    </p:spTree>
    <p:extLst>
      <p:ext uri="{BB962C8B-B14F-4D97-AF65-F5344CB8AC3E}">
        <p14:creationId xmlns:p14="http://schemas.microsoft.com/office/powerpoint/2010/main" val="1239496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100" dirty="0"/>
              <a:t>Though #60 seems low on the list, as PH says, every solution is critical if we want to reverse global warming!  </a:t>
            </a:r>
          </a:p>
          <a:p>
            <a:pPr fontAlgn="base"/>
            <a:r>
              <a:rPr lang="en-US" sz="1100" dirty="0"/>
              <a:t>And many participants in our DD Course are learning about and taking action in their personal lives to reduce carbon in this way.</a:t>
            </a:r>
          </a:p>
          <a:p>
            <a:pPr fontAlgn="base"/>
            <a:r>
              <a:rPr lang="en-US" sz="1100" dirty="0"/>
              <a:t> </a:t>
            </a:r>
          </a:p>
          <a:p>
            <a:endParaRPr lang="en-US" dirty="0"/>
          </a:p>
        </p:txBody>
      </p:sp>
      <p:sp>
        <p:nvSpPr>
          <p:cNvPr id="4" name="Slide Number Placeholder 3"/>
          <p:cNvSpPr>
            <a:spLocks noGrp="1"/>
          </p:cNvSpPr>
          <p:nvPr>
            <p:ph type="sldNum" sz="quarter" idx="10"/>
          </p:nvPr>
        </p:nvSpPr>
        <p:spPr/>
        <p:txBody>
          <a:bodyPr/>
          <a:lstStyle/>
          <a:p>
            <a:pPr defTabSz="888614">
              <a:defRPr/>
            </a:pPr>
            <a:fld id="{86AC8E40-69C5-4563-9766-5427B9CCC413}" type="slidenum">
              <a:rPr lang="en-US">
                <a:solidFill>
                  <a:prstClr val="black"/>
                </a:solidFill>
                <a:latin typeface="Calibri"/>
              </a:rPr>
              <a:pPr defTabSz="888614">
                <a:defRPr/>
              </a:pPr>
              <a:t>12</a:t>
            </a:fld>
            <a:endParaRPr lang="en-US">
              <a:solidFill>
                <a:prstClr val="black"/>
              </a:solidFill>
              <a:latin typeface="Calibri"/>
            </a:endParaRPr>
          </a:p>
        </p:txBody>
      </p:sp>
      <p:sp>
        <p:nvSpPr>
          <p:cNvPr id="5" name="Date Placeholder 4"/>
          <p:cNvSpPr>
            <a:spLocks noGrp="1"/>
          </p:cNvSpPr>
          <p:nvPr>
            <p:ph type="dt" idx="11"/>
          </p:nvPr>
        </p:nvSpPr>
        <p:spPr/>
        <p:txBody>
          <a:bodyPr/>
          <a:lstStyle/>
          <a:p>
            <a:pPr defTabSz="888614">
              <a:defRPr/>
            </a:pPr>
            <a:fld id="{81397111-5CB0-4DC9-921C-E9B0945DEDB6}" type="datetime2">
              <a:rPr lang="en-US">
                <a:solidFill>
                  <a:prstClr val="black"/>
                </a:solidFill>
                <a:latin typeface="Calibri"/>
              </a:rPr>
              <a:pPr defTabSz="888614">
                <a:defRPr/>
              </a:pPr>
              <a:t>Wednesday, May 29, 2019</a:t>
            </a:fld>
            <a:endParaRPr lang="en-US">
              <a:solidFill>
                <a:prstClr val="black"/>
              </a:solidFill>
              <a:latin typeface="Calibri"/>
            </a:endParaRPr>
          </a:p>
        </p:txBody>
      </p:sp>
      <p:sp>
        <p:nvSpPr>
          <p:cNvPr id="6" name="Footer Placeholder 5"/>
          <p:cNvSpPr>
            <a:spLocks noGrp="1"/>
          </p:cNvSpPr>
          <p:nvPr>
            <p:ph type="ftr" sz="quarter" idx="12"/>
          </p:nvPr>
        </p:nvSpPr>
        <p:spPr/>
        <p:txBody>
          <a:bodyPr/>
          <a:lstStyle/>
          <a:p>
            <a:pPr defTabSz="888614">
              <a:defRPr/>
            </a:pPr>
            <a:r>
              <a:rPr lang="en-US">
                <a:solidFill>
                  <a:prstClr val="black"/>
                </a:solidFill>
                <a:latin typeface="Calibri"/>
              </a:rPr>
              <a:t>As of January 9th, 2019 - Version XXX</a:t>
            </a:r>
          </a:p>
        </p:txBody>
      </p:sp>
      <p:sp>
        <p:nvSpPr>
          <p:cNvPr id="7" name="Header Placeholder 6"/>
          <p:cNvSpPr>
            <a:spLocks noGrp="1"/>
          </p:cNvSpPr>
          <p:nvPr>
            <p:ph type="hdr" sz="quarter" idx="13"/>
          </p:nvPr>
        </p:nvSpPr>
        <p:spPr/>
        <p:txBody>
          <a:bodyPr/>
          <a:lstStyle/>
          <a:p>
            <a:pPr defTabSz="888614">
              <a:defRPr/>
            </a:pPr>
            <a:r>
              <a:rPr lang="en-US">
                <a:solidFill>
                  <a:prstClr val="black"/>
                </a:solidFill>
                <a:latin typeface="Calibri"/>
              </a:rPr>
              <a:t>FULL Drawdown Intro Presentation</a:t>
            </a:r>
          </a:p>
        </p:txBody>
      </p:sp>
    </p:spTree>
    <p:extLst>
      <p:ext uri="{BB962C8B-B14F-4D97-AF65-F5344CB8AC3E}">
        <p14:creationId xmlns:p14="http://schemas.microsoft.com/office/powerpoint/2010/main" val="1986310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03263"/>
            <a:ext cx="6238875" cy="35099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88614">
              <a:defRPr/>
            </a:pPr>
            <a:fld id="{BB5430CD-2EB7-EC4D-B9C6-9BCDE2C12247}" type="slidenum">
              <a:rPr lang="en-US">
                <a:solidFill>
                  <a:prstClr val="black"/>
                </a:solidFill>
                <a:latin typeface="Calibri"/>
              </a:rPr>
              <a:pPr defTabSz="888614">
                <a:defRPr/>
              </a:pPr>
              <a:t>13</a:t>
            </a:fld>
            <a:endParaRPr lang="en-US">
              <a:solidFill>
                <a:prstClr val="black"/>
              </a:solidFill>
              <a:latin typeface="Calibri"/>
            </a:endParaRPr>
          </a:p>
        </p:txBody>
      </p:sp>
      <p:sp>
        <p:nvSpPr>
          <p:cNvPr id="5" name="Date Placeholder 4"/>
          <p:cNvSpPr>
            <a:spLocks noGrp="1"/>
          </p:cNvSpPr>
          <p:nvPr>
            <p:ph type="dt" idx="11"/>
          </p:nvPr>
        </p:nvSpPr>
        <p:spPr/>
        <p:txBody>
          <a:bodyPr/>
          <a:lstStyle/>
          <a:p>
            <a:pPr defTabSz="888614">
              <a:defRPr/>
            </a:pPr>
            <a:fld id="{6F1C3E8F-82A3-45DB-AA7D-96F363F818F7}" type="datetime2">
              <a:rPr lang="en-US">
                <a:solidFill>
                  <a:prstClr val="black"/>
                </a:solidFill>
                <a:latin typeface="Calibri"/>
              </a:rPr>
              <a:pPr defTabSz="888614">
                <a:defRPr/>
              </a:pPr>
              <a:t>Wednesday, May 29, 2019</a:t>
            </a:fld>
            <a:endParaRPr lang="en-US">
              <a:solidFill>
                <a:prstClr val="black"/>
              </a:solidFill>
              <a:latin typeface="Calibri"/>
            </a:endParaRPr>
          </a:p>
        </p:txBody>
      </p:sp>
      <p:sp>
        <p:nvSpPr>
          <p:cNvPr id="6" name="Footer Placeholder 5"/>
          <p:cNvSpPr>
            <a:spLocks noGrp="1"/>
          </p:cNvSpPr>
          <p:nvPr>
            <p:ph type="ftr" sz="quarter" idx="12"/>
          </p:nvPr>
        </p:nvSpPr>
        <p:spPr/>
        <p:txBody>
          <a:bodyPr/>
          <a:lstStyle/>
          <a:p>
            <a:pPr defTabSz="888614">
              <a:defRPr/>
            </a:pPr>
            <a:r>
              <a:rPr lang="en-US">
                <a:solidFill>
                  <a:prstClr val="black"/>
                </a:solidFill>
                <a:latin typeface="Calibri"/>
              </a:rPr>
              <a:t>As of January 9th, 2019 - Version XXX</a:t>
            </a:r>
          </a:p>
        </p:txBody>
      </p:sp>
      <p:sp>
        <p:nvSpPr>
          <p:cNvPr id="7" name="Header Placeholder 6"/>
          <p:cNvSpPr>
            <a:spLocks noGrp="1"/>
          </p:cNvSpPr>
          <p:nvPr>
            <p:ph type="hdr" sz="quarter" idx="13"/>
          </p:nvPr>
        </p:nvSpPr>
        <p:spPr/>
        <p:txBody>
          <a:bodyPr/>
          <a:lstStyle/>
          <a:p>
            <a:pPr defTabSz="888614">
              <a:defRPr/>
            </a:pPr>
            <a:r>
              <a:rPr lang="en-US">
                <a:solidFill>
                  <a:prstClr val="black"/>
                </a:solidFill>
                <a:latin typeface="Calibri"/>
              </a:rPr>
              <a:t>FULL Drawdown Intro Presentation</a:t>
            </a:r>
          </a:p>
        </p:txBody>
      </p:sp>
    </p:spTree>
    <p:extLst>
      <p:ext uri="{BB962C8B-B14F-4D97-AF65-F5344CB8AC3E}">
        <p14:creationId xmlns:p14="http://schemas.microsoft.com/office/powerpoint/2010/main" val="3028169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Here’s one finding that really stands out: the net savings to the world of doing all these Solutions by 2050 would be </a:t>
            </a:r>
            <a:r>
              <a:rPr lang="en-US" sz="2000" b="1" dirty="0"/>
              <a:t>74 TRILLION dollars</a:t>
            </a:r>
            <a:r>
              <a:rPr lang="en-US" sz="2000" dirty="0"/>
              <a:t>! Drawing down won’t cost us – it will save huge amounts of money!</a:t>
            </a:r>
          </a:p>
          <a:p>
            <a:pPr fontAlgn="base"/>
            <a:r>
              <a:rPr lang="en-US" sz="2000" b="1" dirty="0"/>
              <a:t> </a:t>
            </a:r>
            <a:endParaRPr lang="en-US" sz="2000" dirty="0"/>
          </a:p>
          <a:p>
            <a:endParaRPr lang="en-US" dirty="0"/>
          </a:p>
        </p:txBody>
      </p:sp>
      <p:sp>
        <p:nvSpPr>
          <p:cNvPr id="4" name="Slide Number Placeholder 3"/>
          <p:cNvSpPr>
            <a:spLocks noGrp="1"/>
          </p:cNvSpPr>
          <p:nvPr>
            <p:ph type="sldNum" sz="quarter" idx="10"/>
          </p:nvPr>
        </p:nvSpPr>
        <p:spPr/>
        <p:txBody>
          <a:bodyPr/>
          <a:lstStyle/>
          <a:p>
            <a:fld id="{86AC8E40-69C5-4563-9766-5427B9CCC413}" type="slidenum">
              <a:rPr lang="en-US" smtClean="0"/>
              <a:t>14</a:t>
            </a:fld>
            <a:endParaRPr lang="en-US"/>
          </a:p>
        </p:txBody>
      </p:sp>
    </p:spTree>
    <p:extLst>
      <p:ext uri="{BB962C8B-B14F-4D97-AF65-F5344CB8AC3E}">
        <p14:creationId xmlns:p14="http://schemas.microsoft.com/office/powerpoint/2010/main" val="315986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100" dirty="0"/>
              <a:t>On your table you will find a hand out - solutions by sector sheet (look at that side now, not the ranking) – they’re all important so we want to focus on the ones that speak to us – regardless of ranking!</a:t>
            </a:r>
          </a:p>
          <a:p>
            <a:pPr lvl="0" fontAlgn="base"/>
            <a:endParaRPr lang="en-US" sz="1100" dirty="0"/>
          </a:p>
          <a:p>
            <a:pPr lvl="0" fontAlgn="base"/>
            <a:r>
              <a:rPr lang="en-US" sz="1100" dirty="0"/>
              <a:t>This is a list of the 80 top solutions that PH and his team have documented as the most impactful in reversing GW.  Notice the different sectors and wide variety of solutions.  Something for everyone to engage in!  Some of these solutions may be familiar to you and you may already be doing them. Some may be completely unfamiliar. This list is to stimulate your thinking, expand your sense of what is already happening, and invite you to consider how you might engage in action.  </a:t>
            </a:r>
          </a:p>
          <a:p>
            <a:pPr lvl="0" fontAlgn="base"/>
            <a:endParaRPr lang="en-US" sz="1100" dirty="0"/>
          </a:p>
          <a:p>
            <a:pPr lvl="0" fontAlgn="base"/>
            <a:r>
              <a:rPr lang="en-US" sz="1100" dirty="0"/>
              <a:t>Pens on the table - Take just a moment to look at the list and put a check next to any you’re already engaged with in any way. Circle any you’re curious about and would like to learn more.  And perhaps a star (or heart!) next to the ones that you’re passionate about and call you into action.</a:t>
            </a:r>
          </a:p>
          <a:p>
            <a:pPr lvl="0" fontAlgn="base"/>
            <a:r>
              <a:rPr lang="en-US" sz="1100" b="1" dirty="0"/>
              <a:t>Depending on time – share at their tables – or popcorn style in large group. (probably no time if only 40 min)</a:t>
            </a:r>
          </a:p>
        </p:txBody>
      </p:sp>
      <p:sp>
        <p:nvSpPr>
          <p:cNvPr id="4" name="Slide Number Placeholder 3"/>
          <p:cNvSpPr>
            <a:spLocks noGrp="1"/>
          </p:cNvSpPr>
          <p:nvPr>
            <p:ph type="sldNum" sz="quarter" idx="10"/>
          </p:nvPr>
        </p:nvSpPr>
        <p:spPr/>
        <p:txBody>
          <a:bodyPr/>
          <a:lstStyle/>
          <a:p>
            <a:fld id="{86AC8E40-69C5-4563-9766-5427B9CCC413}" type="slidenum">
              <a:rPr lang="en-US" smtClean="0"/>
              <a:t>15</a:t>
            </a:fld>
            <a:endParaRPr lang="en-US"/>
          </a:p>
        </p:txBody>
      </p:sp>
    </p:spTree>
    <p:extLst>
      <p:ext uri="{BB962C8B-B14F-4D97-AF65-F5344CB8AC3E}">
        <p14:creationId xmlns:p14="http://schemas.microsoft.com/office/powerpoint/2010/main" val="913144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03263"/>
            <a:ext cx="6238875" cy="3509962"/>
          </a:xfrm>
        </p:spPr>
      </p:sp>
      <p:sp>
        <p:nvSpPr>
          <p:cNvPr id="3" name="Notes Placeholder 2"/>
          <p:cNvSpPr>
            <a:spLocks noGrp="1"/>
          </p:cNvSpPr>
          <p:nvPr>
            <p:ph type="body" idx="1"/>
          </p:nvPr>
        </p:nvSpPr>
        <p:spPr>
          <a:xfrm>
            <a:off x="707708" y="4446411"/>
            <a:ext cx="5661660" cy="4213384"/>
          </a:xfrm>
        </p:spPr>
        <p:txBody>
          <a:bodyPr/>
          <a:lstStyle/>
          <a:p>
            <a:pPr fontAlgn="base"/>
            <a:r>
              <a:rPr lang="en-US" sz="1100" dirty="0"/>
              <a:t>Remember ---</a:t>
            </a:r>
          </a:p>
          <a:p>
            <a:pPr fontAlgn="base"/>
            <a:r>
              <a:rPr lang="en-US" sz="1100" dirty="0"/>
              <a:t>It’s not up to Paul Hawken or the Pachamama Alliance or any other group, - it’s UP TO US!  This is a global collective effort.  </a:t>
            </a:r>
            <a:r>
              <a:rPr lang="en-US" sz="1100" b="1" dirty="0"/>
              <a:t>All of these solutions ARE already happening</a:t>
            </a:r>
            <a:r>
              <a:rPr lang="en-US" sz="1100" dirty="0"/>
              <a:t>.   Each one of us can be part of making a real impact towards reversing Global Warming!</a:t>
            </a:r>
            <a:r>
              <a:rPr lang="en-US" sz="1100" b="1" dirty="0"/>
              <a:t> </a:t>
            </a:r>
            <a:endParaRPr lang="en-US" sz="1100" dirty="0"/>
          </a:p>
          <a:p>
            <a:pPr fontAlgn="base"/>
            <a:r>
              <a:rPr lang="en-US" sz="1100" dirty="0"/>
              <a:t>We’re all in this together as a human family, as part of the web of life on this beautiful earth.</a:t>
            </a:r>
          </a:p>
          <a:p>
            <a:pPr fontAlgn="base"/>
            <a:r>
              <a:rPr lang="en-US" sz="1100" b="1" dirty="0"/>
              <a:t> </a:t>
            </a:r>
          </a:p>
          <a:p>
            <a:pPr fontAlgn="base"/>
            <a:r>
              <a:rPr lang="en-US" sz="1100" b="1" dirty="0"/>
              <a:t>GAME ON! (not Game OVER!)</a:t>
            </a:r>
          </a:p>
          <a:p>
            <a:pPr fontAlgn="base"/>
            <a:endParaRPr lang="en-US" sz="1100" b="1" dirty="0"/>
          </a:p>
          <a:p>
            <a:pPr fontAlgn="base"/>
            <a:r>
              <a:rPr lang="en-US" sz="1100" b="1" dirty="0"/>
              <a:t>Our purpose – mission in life – care for our earth and all life</a:t>
            </a:r>
          </a:p>
          <a:p>
            <a:pPr fontAlgn="base"/>
            <a:endParaRPr lang="en-US" sz="1100" b="1" dirty="0"/>
          </a:p>
          <a:p>
            <a:pPr fontAlgn="base"/>
            <a:r>
              <a:rPr lang="en-US" sz="1100" b="1" dirty="0"/>
              <a:t>On your table is another sheet with Ways to connect with the PA – locally and nationally/globally.</a:t>
            </a:r>
          </a:p>
          <a:p>
            <a:pPr fontAlgn="base"/>
            <a:r>
              <a:rPr lang="en-US" sz="1100" b="1" dirty="0"/>
              <a:t>There are many transforming programs that you might consider checking out (e.g. ATD – 2 hour on-line course).</a:t>
            </a:r>
          </a:p>
          <a:p>
            <a:pPr fontAlgn="base"/>
            <a:r>
              <a:rPr lang="en-US" sz="1100" b="1" dirty="0"/>
              <a:t>And if you go to our table and sign up, we’ll add you to our list for more information (other DD related documents that might interest you –   like how to talk to people about GW) and/or our monthly Rochester PA newsletter – which is informative, uplifting and empowering! And it includes a Community Calendar with events from many local organizations!</a:t>
            </a:r>
            <a:endParaRPr lang="en-US" sz="1100" dirty="0"/>
          </a:p>
          <a:p>
            <a:pPr fontAlgn="base"/>
            <a:endParaRPr lang="en-US" sz="1100" dirty="0"/>
          </a:p>
          <a:p>
            <a:pPr fontAlgn="base"/>
            <a:r>
              <a:rPr lang="en-US" sz="1100" dirty="0"/>
              <a:t> </a:t>
            </a:r>
          </a:p>
          <a:p>
            <a:pPr fontAlgn="base"/>
            <a:r>
              <a:rPr lang="en-US" sz="1100" b="1" dirty="0"/>
              <a:t> </a:t>
            </a:r>
            <a:endParaRPr lang="en-US" sz="1100" dirty="0"/>
          </a:p>
          <a:p>
            <a:pPr fontAlgn="base"/>
            <a:r>
              <a:rPr lang="en-US" sz="1100" b="1" dirty="0"/>
              <a:t>****But what is most important to remember – this Drawdown effort is not just about solutions and what we DO. This work is really about WHO WE ARE – and how we relate to life, each other, the earth (Pachamama).  This vision and work is grounded in our deep knowing that we and all life are connected.</a:t>
            </a:r>
            <a:endParaRPr lang="en-US" sz="1100" dirty="0"/>
          </a:p>
          <a:p>
            <a:endParaRPr lang="en-US" baseline="0" dirty="0"/>
          </a:p>
        </p:txBody>
      </p:sp>
      <p:sp>
        <p:nvSpPr>
          <p:cNvPr id="4" name="Slide Number Placeholder 3"/>
          <p:cNvSpPr>
            <a:spLocks noGrp="1"/>
          </p:cNvSpPr>
          <p:nvPr>
            <p:ph type="sldNum" sz="quarter" idx="10"/>
          </p:nvPr>
        </p:nvSpPr>
        <p:spPr/>
        <p:txBody>
          <a:bodyPr/>
          <a:lstStyle/>
          <a:p>
            <a:fld id="{1930EFA7-92ED-A846-89C4-9DE5CE66F123}" type="slidenum">
              <a:rPr lang="en-US" smtClean="0"/>
              <a:t>16</a:t>
            </a:fld>
            <a:endParaRPr lang="en-US"/>
          </a:p>
        </p:txBody>
      </p:sp>
    </p:spTree>
    <p:extLst>
      <p:ext uri="{BB962C8B-B14F-4D97-AF65-F5344CB8AC3E}">
        <p14:creationId xmlns:p14="http://schemas.microsoft.com/office/powerpoint/2010/main" val="2528888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7708" y="4679914"/>
            <a:ext cx="5661660" cy="4213383"/>
          </a:xfrm>
        </p:spPr>
        <p:txBody>
          <a:bodyPr/>
          <a:lstStyle/>
          <a:p>
            <a:r>
              <a:rPr lang="en-US" sz="1100" b="1" dirty="0"/>
              <a:t>(2 min)</a:t>
            </a:r>
            <a:endParaRPr lang="en-US" sz="1100" dirty="0"/>
          </a:p>
          <a:p>
            <a:pPr marL="457758" indent="-457758">
              <a:buFont typeface="+mj-lt"/>
              <a:buAutoNum type="arabicPeriod"/>
            </a:pPr>
            <a:r>
              <a:rPr lang="en-US" sz="1100" dirty="0"/>
              <a:t>Drawdown offers a coherent PLAN for action by everyone at every level of society around the world.</a:t>
            </a:r>
          </a:p>
          <a:p>
            <a:pPr marL="457758" indent="-457758">
              <a:buFont typeface="+mj-lt"/>
              <a:buAutoNum type="arabicPeriod"/>
            </a:pPr>
            <a:r>
              <a:rPr lang="en-US" sz="1100" dirty="0"/>
              <a:t>Drawdown also offers a message of hope. If we work together on these solutions we can reverse global warming.</a:t>
            </a:r>
          </a:p>
          <a:p>
            <a:pPr marL="457758" indent="-457758">
              <a:buFont typeface="+mj-lt"/>
              <a:buAutoNum type="arabicPeriod"/>
            </a:pPr>
            <a:r>
              <a:rPr lang="en-US" sz="1100" dirty="0"/>
              <a:t>The environmental movement has been focusing on problems for decades and this often paralyzes people or is so overwhelming that it feeds denial and stops people from being able to take action.</a:t>
            </a:r>
          </a:p>
          <a:p>
            <a:pPr marL="457758" indent="-457758">
              <a:buFont typeface="+mj-lt"/>
              <a:buAutoNum type="arabicPeriod"/>
            </a:pPr>
            <a:r>
              <a:rPr lang="en-US" sz="1100" dirty="0"/>
              <a:t>Drawdown is only possible if this is a collective effort – with each person, school, town, city, university, business, non-profit, library, etc. working on whatever solutions are within their reach.</a:t>
            </a:r>
          </a:p>
        </p:txBody>
      </p:sp>
      <p:sp>
        <p:nvSpPr>
          <p:cNvPr id="8" name="Date Placeholder 7">
            <a:extLst>
              <a:ext uri="{FF2B5EF4-FFF2-40B4-BE49-F238E27FC236}">
                <a16:creationId xmlns:a16="http://schemas.microsoft.com/office/drawing/2014/main" id="{99A9A811-427B-4664-B172-D689E497FAC7}"/>
              </a:ext>
            </a:extLst>
          </p:cNvPr>
          <p:cNvSpPr>
            <a:spLocks noGrp="1"/>
          </p:cNvSpPr>
          <p:nvPr>
            <p:ph type="dt" idx="1"/>
          </p:nvPr>
        </p:nvSpPr>
        <p:spPr/>
        <p:txBody>
          <a:bodyPr/>
          <a:lstStyle/>
          <a:p>
            <a:pPr defTabSz="888614">
              <a:defRPr/>
            </a:pPr>
            <a:fld id="{ED8E9C8D-0208-4408-B61A-C21F0DD7BC2D}" type="datetime2">
              <a:rPr lang="en-US">
                <a:solidFill>
                  <a:prstClr val="black"/>
                </a:solidFill>
                <a:latin typeface="Calibri"/>
              </a:rPr>
              <a:pPr defTabSz="888614">
                <a:defRPr/>
              </a:pPr>
              <a:t>Wednesday, May 29, 2019</a:t>
            </a:fld>
            <a:endParaRPr lang="en-US">
              <a:solidFill>
                <a:prstClr val="black"/>
              </a:solidFill>
              <a:latin typeface="Calibri"/>
            </a:endParaRPr>
          </a:p>
        </p:txBody>
      </p:sp>
      <p:sp>
        <p:nvSpPr>
          <p:cNvPr id="9" name="Footer Placeholder 8">
            <a:extLst>
              <a:ext uri="{FF2B5EF4-FFF2-40B4-BE49-F238E27FC236}">
                <a16:creationId xmlns:a16="http://schemas.microsoft.com/office/drawing/2014/main" id="{76ADAEE7-8712-41B4-AACF-5C07FD012D35}"/>
              </a:ext>
            </a:extLst>
          </p:cNvPr>
          <p:cNvSpPr>
            <a:spLocks noGrp="1"/>
          </p:cNvSpPr>
          <p:nvPr>
            <p:ph type="ftr" sz="quarter" idx="4"/>
          </p:nvPr>
        </p:nvSpPr>
        <p:spPr/>
        <p:txBody>
          <a:bodyPr/>
          <a:lstStyle/>
          <a:p>
            <a:pPr defTabSz="888614">
              <a:defRPr/>
            </a:pPr>
            <a:r>
              <a:rPr lang="en-US">
                <a:solidFill>
                  <a:prstClr val="black"/>
                </a:solidFill>
                <a:latin typeface="Calibri"/>
              </a:rPr>
              <a:t>45 Minute Presentation Version</a:t>
            </a:r>
          </a:p>
        </p:txBody>
      </p:sp>
      <p:sp>
        <p:nvSpPr>
          <p:cNvPr id="10" name="Slide Number Placeholder 9">
            <a:extLst>
              <a:ext uri="{FF2B5EF4-FFF2-40B4-BE49-F238E27FC236}">
                <a16:creationId xmlns:a16="http://schemas.microsoft.com/office/drawing/2014/main" id="{61CD7145-158E-4163-8D81-487BAC0454D3}"/>
              </a:ext>
            </a:extLst>
          </p:cNvPr>
          <p:cNvSpPr>
            <a:spLocks noGrp="1"/>
          </p:cNvSpPr>
          <p:nvPr>
            <p:ph type="sldNum" sz="quarter" idx="5"/>
          </p:nvPr>
        </p:nvSpPr>
        <p:spPr/>
        <p:txBody>
          <a:bodyPr/>
          <a:lstStyle/>
          <a:p>
            <a:pPr defTabSz="888614">
              <a:defRPr/>
            </a:pPr>
            <a:fld id="{86AC8E40-69C5-4563-9766-5427B9CCC413}" type="slidenum">
              <a:rPr lang="en-US">
                <a:solidFill>
                  <a:prstClr val="black"/>
                </a:solidFill>
                <a:latin typeface="Calibri"/>
              </a:rPr>
              <a:pPr defTabSz="888614">
                <a:defRPr/>
              </a:pPr>
              <a:t>17</a:t>
            </a:fld>
            <a:endParaRPr lang="en-US">
              <a:solidFill>
                <a:prstClr val="black"/>
              </a:solidFill>
              <a:latin typeface="Calibri"/>
            </a:endParaRPr>
          </a:p>
        </p:txBody>
      </p:sp>
      <p:sp>
        <p:nvSpPr>
          <p:cNvPr id="11" name="Header Placeholder 10">
            <a:extLst>
              <a:ext uri="{FF2B5EF4-FFF2-40B4-BE49-F238E27FC236}">
                <a16:creationId xmlns:a16="http://schemas.microsoft.com/office/drawing/2014/main" id="{B9D79746-6113-4C33-A6E7-0C7F8C111BA2}"/>
              </a:ext>
            </a:extLst>
          </p:cNvPr>
          <p:cNvSpPr>
            <a:spLocks noGrp="1"/>
          </p:cNvSpPr>
          <p:nvPr>
            <p:ph type="hdr" sz="quarter"/>
          </p:nvPr>
        </p:nvSpPr>
        <p:spPr/>
        <p:txBody>
          <a:bodyPr/>
          <a:lstStyle/>
          <a:p>
            <a:pPr defTabSz="888614">
              <a:defRPr/>
            </a:pPr>
            <a:r>
              <a:rPr lang="en-US" sz="1100" b="1">
                <a:solidFill>
                  <a:prstClr val="black"/>
                </a:solidFill>
                <a:latin typeface="Calibri"/>
              </a:rPr>
              <a:t>Introduction to Drawdown</a:t>
            </a:r>
            <a:endParaRPr lang="en-US" sz="1100" b="1" dirty="0">
              <a:solidFill>
                <a:prstClr val="black"/>
              </a:solidFill>
              <a:latin typeface="Calibri"/>
            </a:endParaRPr>
          </a:p>
        </p:txBody>
      </p:sp>
    </p:spTree>
    <p:extLst>
      <p:ext uri="{BB962C8B-B14F-4D97-AF65-F5344CB8AC3E}">
        <p14:creationId xmlns:p14="http://schemas.microsoft.com/office/powerpoint/2010/main" val="146246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b="1" dirty="0"/>
              <a:t>Will Grant – Four Levels of Action – ABRIDGED VERSION (4 Minutes 38 Seconds)</a:t>
            </a:r>
          </a:p>
        </p:txBody>
      </p:sp>
      <p:sp>
        <p:nvSpPr>
          <p:cNvPr id="4" name="Slide Number Placeholder 3"/>
          <p:cNvSpPr>
            <a:spLocks noGrp="1"/>
          </p:cNvSpPr>
          <p:nvPr>
            <p:ph type="sldNum" sz="quarter" idx="10"/>
          </p:nvPr>
        </p:nvSpPr>
        <p:spPr/>
        <p:txBody>
          <a:bodyPr/>
          <a:lstStyle/>
          <a:p>
            <a:pPr defTabSz="888614">
              <a:defRPr/>
            </a:pPr>
            <a:fld id="{86AC8E40-69C5-4563-9766-5427B9CCC413}" type="slidenum">
              <a:rPr lang="en-US">
                <a:solidFill>
                  <a:prstClr val="black"/>
                </a:solidFill>
                <a:latin typeface="Calibri"/>
              </a:rPr>
              <a:pPr defTabSz="888614">
                <a:defRPr/>
              </a:pPr>
              <a:t>18</a:t>
            </a:fld>
            <a:endParaRPr lang="en-US">
              <a:solidFill>
                <a:prstClr val="black"/>
              </a:solidFill>
              <a:latin typeface="Calibri"/>
            </a:endParaRPr>
          </a:p>
        </p:txBody>
      </p:sp>
      <p:sp>
        <p:nvSpPr>
          <p:cNvPr id="5" name="Date Placeholder 4">
            <a:extLst>
              <a:ext uri="{FF2B5EF4-FFF2-40B4-BE49-F238E27FC236}">
                <a16:creationId xmlns:a16="http://schemas.microsoft.com/office/drawing/2014/main" id="{9A3D507A-DF92-4F62-BFF5-826FCAC26559}"/>
              </a:ext>
            </a:extLst>
          </p:cNvPr>
          <p:cNvSpPr>
            <a:spLocks noGrp="1"/>
          </p:cNvSpPr>
          <p:nvPr>
            <p:ph type="dt" idx="1"/>
          </p:nvPr>
        </p:nvSpPr>
        <p:spPr/>
        <p:txBody>
          <a:bodyPr/>
          <a:lstStyle/>
          <a:p>
            <a:pPr defTabSz="888614">
              <a:defRPr/>
            </a:pPr>
            <a:fld id="{505F9330-58CC-4F30-8918-A3B4918ACF78}" type="datetime2">
              <a:rPr lang="en-US">
                <a:solidFill>
                  <a:prstClr val="black"/>
                </a:solidFill>
                <a:latin typeface="Calibri"/>
              </a:rPr>
              <a:pPr defTabSz="888614">
                <a:defRPr/>
              </a:pPr>
              <a:t>Wednesday, May 29, 2019</a:t>
            </a:fld>
            <a:endParaRPr lang="en-US">
              <a:solidFill>
                <a:prstClr val="black"/>
              </a:solidFill>
              <a:latin typeface="Calibri"/>
            </a:endParaRPr>
          </a:p>
        </p:txBody>
      </p:sp>
      <p:sp>
        <p:nvSpPr>
          <p:cNvPr id="6" name="Footer Placeholder 5">
            <a:extLst>
              <a:ext uri="{FF2B5EF4-FFF2-40B4-BE49-F238E27FC236}">
                <a16:creationId xmlns:a16="http://schemas.microsoft.com/office/drawing/2014/main" id="{99E129BF-5FCF-45FD-861A-180F5D423F12}"/>
              </a:ext>
            </a:extLst>
          </p:cNvPr>
          <p:cNvSpPr>
            <a:spLocks noGrp="1"/>
          </p:cNvSpPr>
          <p:nvPr>
            <p:ph type="ftr" sz="quarter" idx="4"/>
          </p:nvPr>
        </p:nvSpPr>
        <p:spPr/>
        <p:txBody>
          <a:bodyPr/>
          <a:lstStyle/>
          <a:p>
            <a:pPr defTabSz="888614">
              <a:defRPr/>
            </a:pPr>
            <a:r>
              <a:rPr lang="en-US">
                <a:solidFill>
                  <a:prstClr val="black"/>
                </a:solidFill>
                <a:latin typeface="Calibri"/>
              </a:rPr>
              <a:t>45 Minute Presentation Version</a:t>
            </a:r>
          </a:p>
        </p:txBody>
      </p:sp>
      <p:sp>
        <p:nvSpPr>
          <p:cNvPr id="7" name="Header Placeholder 6">
            <a:extLst>
              <a:ext uri="{FF2B5EF4-FFF2-40B4-BE49-F238E27FC236}">
                <a16:creationId xmlns:a16="http://schemas.microsoft.com/office/drawing/2014/main" id="{294AA7ED-074B-4216-B1D2-E22326FD9E41}"/>
              </a:ext>
            </a:extLst>
          </p:cNvPr>
          <p:cNvSpPr>
            <a:spLocks noGrp="1"/>
          </p:cNvSpPr>
          <p:nvPr>
            <p:ph type="hdr" sz="quarter"/>
          </p:nvPr>
        </p:nvSpPr>
        <p:spPr/>
        <p:txBody>
          <a:bodyPr/>
          <a:lstStyle/>
          <a:p>
            <a:pPr defTabSz="888614">
              <a:defRPr/>
            </a:pPr>
            <a:r>
              <a:rPr lang="en-US">
                <a:solidFill>
                  <a:prstClr val="black"/>
                </a:solidFill>
                <a:latin typeface="Calibri"/>
              </a:rPr>
              <a:t>Introduction to Drawdown</a:t>
            </a:r>
          </a:p>
        </p:txBody>
      </p:sp>
    </p:spTree>
    <p:extLst>
      <p:ext uri="{BB962C8B-B14F-4D97-AF65-F5344CB8AC3E}">
        <p14:creationId xmlns:p14="http://schemas.microsoft.com/office/powerpoint/2010/main" val="996307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03263"/>
            <a:ext cx="6238875" cy="3509962"/>
          </a:xfrm>
        </p:spPr>
      </p:sp>
      <p:sp>
        <p:nvSpPr>
          <p:cNvPr id="3" name="Notes Placeholder 2"/>
          <p:cNvSpPr>
            <a:spLocks noGrp="1"/>
          </p:cNvSpPr>
          <p:nvPr>
            <p:ph type="body" idx="1"/>
          </p:nvPr>
        </p:nvSpPr>
        <p:spPr/>
        <p:txBody>
          <a:bodyPr/>
          <a:lstStyle/>
          <a:p>
            <a:endParaRPr lang="en-US" sz="2100" b="1" dirty="0"/>
          </a:p>
        </p:txBody>
      </p:sp>
      <p:sp>
        <p:nvSpPr>
          <p:cNvPr id="4" name="Slide Number Placeholder 3"/>
          <p:cNvSpPr>
            <a:spLocks noGrp="1"/>
          </p:cNvSpPr>
          <p:nvPr>
            <p:ph type="sldNum" sz="quarter" idx="10"/>
          </p:nvPr>
        </p:nvSpPr>
        <p:spPr/>
        <p:txBody>
          <a:bodyPr/>
          <a:lstStyle/>
          <a:p>
            <a:pPr defTabSz="888614">
              <a:defRPr/>
            </a:pPr>
            <a:fld id="{86AC8E40-69C5-4563-9766-5427B9CCC413}" type="slidenum">
              <a:rPr lang="en-US">
                <a:solidFill>
                  <a:prstClr val="black"/>
                </a:solidFill>
                <a:latin typeface="Calibri"/>
              </a:rPr>
              <a:pPr defTabSz="888614">
                <a:defRPr/>
              </a:pPr>
              <a:t>19</a:t>
            </a:fld>
            <a:endParaRPr lang="en-US">
              <a:solidFill>
                <a:prstClr val="black"/>
              </a:solidFill>
              <a:latin typeface="Calibri"/>
            </a:endParaRPr>
          </a:p>
        </p:txBody>
      </p:sp>
      <p:sp>
        <p:nvSpPr>
          <p:cNvPr id="5" name="Date Placeholder 4">
            <a:extLst>
              <a:ext uri="{FF2B5EF4-FFF2-40B4-BE49-F238E27FC236}">
                <a16:creationId xmlns:a16="http://schemas.microsoft.com/office/drawing/2014/main" id="{D7EA9178-02EF-40C2-B80A-6B14073DE7AF}"/>
              </a:ext>
            </a:extLst>
          </p:cNvPr>
          <p:cNvSpPr>
            <a:spLocks noGrp="1"/>
          </p:cNvSpPr>
          <p:nvPr>
            <p:ph type="dt" idx="1"/>
          </p:nvPr>
        </p:nvSpPr>
        <p:spPr/>
        <p:txBody>
          <a:bodyPr/>
          <a:lstStyle/>
          <a:p>
            <a:pPr defTabSz="888614">
              <a:defRPr/>
            </a:pPr>
            <a:fld id="{DABCE364-3703-443D-8F43-404661C58DD4}" type="datetime2">
              <a:rPr lang="en-US">
                <a:solidFill>
                  <a:prstClr val="black"/>
                </a:solidFill>
                <a:latin typeface="Calibri"/>
              </a:rPr>
              <a:pPr defTabSz="888614">
                <a:defRPr/>
              </a:pPr>
              <a:t>Wednesday, May 29, 2019</a:t>
            </a:fld>
            <a:endParaRPr lang="en-US">
              <a:solidFill>
                <a:prstClr val="black"/>
              </a:solidFill>
              <a:latin typeface="Calibri"/>
            </a:endParaRPr>
          </a:p>
        </p:txBody>
      </p:sp>
      <p:sp>
        <p:nvSpPr>
          <p:cNvPr id="6" name="Footer Placeholder 5">
            <a:extLst>
              <a:ext uri="{FF2B5EF4-FFF2-40B4-BE49-F238E27FC236}">
                <a16:creationId xmlns:a16="http://schemas.microsoft.com/office/drawing/2014/main" id="{9DB4BAF7-1813-4314-BF8C-EBFEE5C1F511}"/>
              </a:ext>
            </a:extLst>
          </p:cNvPr>
          <p:cNvSpPr>
            <a:spLocks noGrp="1"/>
          </p:cNvSpPr>
          <p:nvPr>
            <p:ph type="ftr" sz="quarter" idx="4"/>
          </p:nvPr>
        </p:nvSpPr>
        <p:spPr/>
        <p:txBody>
          <a:bodyPr/>
          <a:lstStyle/>
          <a:p>
            <a:pPr defTabSz="888614">
              <a:defRPr/>
            </a:pPr>
            <a:r>
              <a:rPr lang="en-US">
                <a:solidFill>
                  <a:prstClr val="black"/>
                </a:solidFill>
                <a:latin typeface="Calibri"/>
              </a:rPr>
              <a:t>45 Minute Presentation Version</a:t>
            </a:r>
          </a:p>
        </p:txBody>
      </p:sp>
      <p:sp>
        <p:nvSpPr>
          <p:cNvPr id="7" name="Header Placeholder 6">
            <a:extLst>
              <a:ext uri="{FF2B5EF4-FFF2-40B4-BE49-F238E27FC236}">
                <a16:creationId xmlns:a16="http://schemas.microsoft.com/office/drawing/2014/main" id="{66026E0B-67EF-4C8C-9670-684702D4624C}"/>
              </a:ext>
            </a:extLst>
          </p:cNvPr>
          <p:cNvSpPr>
            <a:spLocks noGrp="1"/>
          </p:cNvSpPr>
          <p:nvPr>
            <p:ph type="hdr" sz="quarter"/>
          </p:nvPr>
        </p:nvSpPr>
        <p:spPr/>
        <p:txBody>
          <a:bodyPr/>
          <a:lstStyle/>
          <a:p>
            <a:pPr defTabSz="888614">
              <a:defRPr/>
            </a:pPr>
            <a:r>
              <a:rPr lang="en-US">
                <a:solidFill>
                  <a:prstClr val="black"/>
                </a:solidFill>
                <a:latin typeface="Calibri"/>
              </a:rPr>
              <a:t>Introduction to Drawdown</a:t>
            </a:r>
          </a:p>
        </p:txBody>
      </p:sp>
    </p:spTree>
    <p:extLst>
      <p:ext uri="{BB962C8B-B14F-4D97-AF65-F5344CB8AC3E}">
        <p14:creationId xmlns:p14="http://schemas.microsoft.com/office/powerpoint/2010/main" val="2882079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min) </a:t>
            </a:r>
          </a:p>
          <a:p>
            <a:r>
              <a:rPr lang="en-US" dirty="0"/>
              <a:t>Before we begin, we’re going to take a moment to connect with our own hearts – and the reason we’re here tonight – our love for others, the earth and all life. We’re here because we care.</a:t>
            </a:r>
          </a:p>
          <a:p>
            <a:endParaRPr lang="en-US" dirty="0"/>
          </a:p>
          <a:p>
            <a:r>
              <a:rPr lang="en-US" dirty="0"/>
              <a:t>The Pachamama Alliance is grounded in our partnership with the indigenous people of the Amazon rainforest – and their practice, before any gathering , is to acknowledge and connect in gratitude with the earth and all life that sustains them.</a:t>
            </a:r>
          </a:p>
          <a:p>
            <a:endParaRPr lang="en-US" dirty="0"/>
          </a:p>
          <a:p>
            <a:br>
              <a:rPr lang="en-US" b="1" dirty="0"/>
            </a:br>
            <a:r>
              <a:rPr lang="en-US" dirty="0"/>
              <a:t>Close your eyes, if you’re comfortable doing that, and take a couple of deep breaths. Notice each inhale and exhale, which we so often take for granted.  Allow yourself to feel your body on the chair, your feet on the floor.  Appreciate the gravity that connects you to the earth which holds us all – and unites us as living beings.  We invite you to rest in the gift of this time, the gift of each other, and the gift of the beautiful earth that sustains us and all life!  May we be instruments of healing in the brokenness of all aspects of our world and life together.  We live in gratitude and openness to the gift of this time  ………</a:t>
            </a:r>
            <a:r>
              <a:rPr lang="en-US" i="1" dirty="0"/>
              <a:t>(Short pause). </a:t>
            </a:r>
            <a:r>
              <a:rPr lang="en-US" dirty="0"/>
              <a:t>Please take another deep breath and open your eyes. Thank you.</a:t>
            </a: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86AC8E40-69C5-4563-9766-5427B9CCC413}" type="slidenum">
              <a:rPr lang="en-US" smtClean="0"/>
              <a:t>2</a:t>
            </a:fld>
            <a:endParaRPr lang="en-US"/>
          </a:p>
        </p:txBody>
      </p:sp>
    </p:spTree>
    <p:extLst>
      <p:ext uri="{BB962C8B-B14F-4D97-AF65-F5344CB8AC3E}">
        <p14:creationId xmlns:p14="http://schemas.microsoft.com/office/powerpoint/2010/main" val="130363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03263"/>
            <a:ext cx="6238875" cy="3509962"/>
          </a:xfrm>
        </p:spPr>
      </p:sp>
      <p:sp>
        <p:nvSpPr>
          <p:cNvPr id="3" name="Notes Placeholder 2"/>
          <p:cNvSpPr>
            <a:spLocks noGrp="1"/>
          </p:cNvSpPr>
          <p:nvPr>
            <p:ph type="body" idx="1"/>
          </p:nvPr>
        </p:nvSpPr>
        <p:spPr/>
        <p:txBody>
          <a:bodyPr/>
          <a:lstStyle/>
          <a:p>
            <a:r>
              <a:rPr lang="en-US" sz="1100" b="1" dirty="0"/>
              <a:t>3 min</a:t>
            </a:r>
          </a:p>
          <a:p>
            <a:endParaRPr lang="en-US" sz="1100" b="1" dirty="0"/>
          </a:p>
          <a:p>
            <a:pPr fontAlgn="base"/>
            <a:r>
              <a:rPr lang="en-US" sz="1100" dirty="0"/>
              <a:t>Ideas about what’s next for you may already have started bubbling up. Here are some suggestions:</a:t>
            </a:r>
          </a:p>
          <a:p>
            <a:pPr fontAlgn="base"/>
            <a:r>
              <a:rPr lang="en-US" sz="1100" dirty="0"/>
              <a:t> </a:t>
            </a:r>
          </a:p>
          <a:p>
            <a:pPr lvl="0" fontAlgn="base"/>
            <a:r>
              <a:rPr lang="en-US" sz="1100" b="1" dirty="0"/>
              <a:t>1) Learn more on your own</a:t>
            </a:r>
            <a:r>
              <a:rPr lang="en-US" sz="1100" dirty="0"/>
              <a:t> – go to </a:t>
            </a:r>
            <a:r>
              <a:rPr lang="en-US" sz="1100" u="sng" dirty="0">
                <a:hlinkClick r:id="rId3"/>
              </a:rPr>
              <a:t>www.drawdown.org</a:t>
            </a:r>
            <a:r>
              <a:rPr lang="en-US" sz="1100" dirty="0"/>
              <a:t> and/or purchase the book or borrow it from your library.  Continue educating yourself on these solutions and share this information and the real actions we can take as broadly as possible. For instance, have conversations with your family and friends. You may find this to be a very interesting experience!  Also, </a:t>
            </a:r>
            <a:r>
              <a:rPr lang="en-US" sz="1100" b="1" dirty="0"/>
              <a:t>there are books available to purchase out our PA table</a:t>
            </a:r>
          </a:p>
          <a:p>
            <a:pPr fontAlgn="base"/>
            <a:r>
              <a:rPr lang="en-US" sz="1100" dirty="0"/>
              <a:t> </a:t>
            </a:r>
          </a:p>
          <a:p>
            <a:pPr marL="227863" indent="-227863">
              <a:buAutoNum type="arabicParenR" startAt="2"/>
            </a:pPr>
            <a:r>
              <a:rPr lang="en-US" sz="1100" dirty="0"/>
              <a:t>Get into action on a solution – whatever interests you and is within your reach (e.g. composting, join an organization, </a:t>
            </a:r>
            <a:r>
              <a:rPr lang="en-US" sz="1100" dirty="0" err="1"/>
              <a:t>etc</a:t>
            </a:r>
            <a:r>
              <a:rPr lang="en-US" sz="1100" dirty="0"/>
              <a:t>)</a:t>
            </a:r>
          </a:p>
          <a:p>
            <a:r>
              <a:rPr lang="en-US" sz="1100" b="1" dirty="0"/>
              <a:t>The organizers of this event will be sending you a follow-up message, including a resources list that our Rochester DD group has created to give you help in finding information and resources </a:t>
            </a:r>
            <a:r>
              <a:rPr lang="en-US" sz="1100" dirty="0"/>
              <a:t>(especially locally) to engage in solutions that interest you.  Be watching for it!</a:t>
            </a:r>
          </a:p>
          <a:p>
            <a:pPr marL="227863" indent="-227863">
              <a:buAutoNum type="arabicParenR" startAt="2"/>
            </a:pPr>
            <a:endParaRPr lang="en-US" sz="1100" dirty="0"/>
          </a:p>
          <a:p>
            <a:r>
              <a:rPr lang="en-US" sz="1100" b="1" dirty="0"/>
              <a:t> </a:t>
            </a:r>
            <a:endParaRPr lang="en-US" sz="1100" dirty="0"/>
          </a:p>
          <a:p>
            <a:pPr lvl="0" fontAlgn="base"/>
            <a:r>
              <a:rPr lang="en-US" sz="1100" dirty="0"/>
              <a:t>3) If you’ve been inspired by what you’ve heard today, and want to delve deeper into this, we encourage you to join us in the next step, a 4 part </a:t>
            </a:r>
            <a:r>
              <a:rPr lang="en-US" sz="1100" b="1" dirty="0"/>
              <a:t>Pachamama Alliance Drawdown Solutions: Getting into Action Workshop</a:t>
            </a:r>
            <a:r>
              <a:rPr lang="en-US" sz="1100" dirty="0"/>
              <a:t>.(our next one starts Feb 14 (Valentine’s Day - no better way to love your loved ones and the earth!) – see flyers on your table for more information and a link to register) And we have 2 other Courses scheduled for the spring.</a:t>
            </a:r>
            <a:br>
              <a:rPr lang="en-US" sz="1100" dirty="0"/>
            </a:br>
            <a:br>
              <a:rPr lang="en-US" sz="1100" dirty="0"/>
            </a:br>
            <a:r>
              <a:rPr lang="en-US" sz="1100" dirty="0"/>
              <a:t>There is no charge for these programs, though donations are gratefully received.</a:t>
            </a:r>
          </a:p>
          <a:p>
            <a:r>
              <a:rPr lang="en-US" sz="1100" dirty="0"/>
              <a:t> </a:t>
            </a:r>
          </a:p>
          <a:p>
            <a:r>
              <a:rPr lang="en-US" sz="1100" dirty="0"/>
              <a:t>In this 4 session workshop, we’ll have an opportunity to work together to move the Drawdown solutions into action! </a:t>
            </a:r>
            <a:r>
              <a:rPr lang="en-US" sz="1100" i="1" dirty="0"/>
              <a:t> </a:t>
            </a:r>
            <a:r>
              <a:rPr lang="en-US" sz="1100" b="1" dirty="0"/>
              <a:t>We will do research on some of the solutions, focus on what is already happening on these solutions in our local area, and then create an action plan for a project to move the solutions forward at our local level.</a:t>
            </a:r>
            <a:r>
              <a:rPr lang="en-US" sz="1100" dirty="0"/>
              <a:t> Our hope is that you will be fully engaged in action, beyond the end of the 4 sessions together, and that you can collaborate with many others in this important work to help reverse global warming. Part of the intention is to encourage a sense of community among people drawn to this work.</a:t>
            </a:r>
          </a:p>
          <a:p>
            <a:r>
              <a:rPr lang="en-US" sz="1100" dirty="0"/>
              <a:t> </a:t>
            </a:r>
          </a:p>
          <a:p>
            <a:r>
              <a:rPr lang="en-US" sz="1100" b="1" dirty="0"/>
              <a:t>Examples of projects in Rochester</a:t>
            </a:r>
            <a:r>
              <a:rPr lang="en-US" sz="1100" dirty="0"/>
              <a:t>:  Afforestation – planting trees (individually and with CBG, Genesee Land Trust), solar energy manual, fundraiser for RPCC, bringing issues to towns (CCA), food waste in schools, climate action plan, engaging with CCL, etc.), educating girls.</a:t>
            </a:r>
          </a:p>
          <a:p>
            <a:r>
              <a:rPr lang="en-US" sz="1100" dirty="0"/>
              <a:t> </a:t>
            </a:r>
          </a:p>
          <a:p>
            <a:r>
              <a:rPr lang="en-US" sz="1100" dirty="0"/>
              <a:t> </a:t>
            </a:r>
          </a:p>
          <a:p>
            <a:pPr lvl="0"/>
            <a:r>
              <a:rPr lang="en-US" sz="1100" b="1" dirty="0"/>
              <a:t>4) Bring Drawdown to your communities</a:t>
            </a:r>
            <a:endParaRPr lang="en-US" sz="1100" dirty="0"/>
          </a:p>
          <a:p>
            <a:pPr lvl="1"/>
            <a:r>
              <a:rPr lang="en-US" sz="1100" dirty="0"/>
              <a:t>It really is important to let as many people as possible know about these Drawdown Solutions and the excellent news that, working together, we have a shot at reversing global warming. Being a spokesperson to help shift the worldwide conversation around reversing global warming is vital and is something each of us can take on, whoever we are, whatever else we are doing.</a:t>
            </a:r>
          </a:p>
          <a:p>
            <a:r>
              <a:rPr lang="en-US" sz="1100" dirty="0"/>
              <a:t> </a:t>
            </a:r>
          </a:p>
          <a:p>
            <a:pPr lvl="1"/>
            <a:r>
              <a:rPr lang="en-US" sz="1100" dirty="0"/>
              <a:t>Please also consider what local organizations, schools, businesses, institutions or even local political entities (such as your City Council) you may have access to, that might appreciate a program such as this one. At this time, many (if not most) have sustainability goals and commitments, and would welcome a program such as the one we’ve shared for their group. Let us know if you’d like us to come present this Introduction to Drawdown event to them – or if you’d like to be supported in presenting it yourself. This could be as simple as a  gathering in your living room or in a Church or Community Center</a:t>
            </a:r>
            <a:br>
              <a:rPr lang="en-US" sz="1100" dirty="0"/>
            </a:br>
            <a:endParaRPr lang="en-US" sz="1100" dirty="0"/>
          </a:p>
          <a:p>
            <a:pPr fontAlgn="base"/>
            <a:r>
              <a:rPr lang="en-US" sz="1100" dirty="0"/>
              <a:t>The two-hour Introduction to Drawdown is about </a:t>
            </a:r>
            <a:r>
              <a:rPr lang="en-US" sz="1100" i="1" dirty="0"/>
              <a:t>transforming how people think about the issue </a:t>
            </a:r>
            <a:r>
              <a:rPr lang="en-US" sz="1100" dirty="0"/>
              <a:t>of global warming from one of hopelessness or fear to one of possibility and opportunity.  Even mentioning this in everyday conversations can have an impact!</a:t>
            </a:r>
          </a:p>
          <a:p>
            <a:pPr fontAlgn="base"/>
            <a:r>
              <a:rPr lang="en-US" sz="1100" dirty="0"/>
              <a:t> </a:t>
            </a:r>
          </a:p>
          <a:p>
            <a:pPr fontAlgn="base"/>
            <a:endParaRPr lang="en-US" sz="1100" dirty="0"/>
          </a:p>
          <a:p>
            <a:pPr fontAlgn="base"/>
            <a:r>
              <a:rPr lang="en-US" sz="1100" b="1" dirty="0"/>
              <a:t> ANNOUNCEMENTS – </a:t>
            </a:r>
          </a:p>
          <a:p>
            <a:pPr fontAlgn="base"/>
            <a:r>
              <a:rPr lang="en-US" sz="1100" b="1" dirty="0"/>
              <a:t>Upcoming events……………….</a:t>
            </a:r>
          </a:p>
          <a:p>
            <a:pPr fontAlgn="base"/>
            <a:endParaRPr lang="en-US" sz="1100" b="1" dirty="0"/>
          </a:p>
          <a:p>
            <a:pPr fontAlgn="base"/>
            <a:r>
              <a:rPr lang="en-US" sz="1100" b="1" dirty="0"/>
              <a:t>Invitation to Participate (if time and interest)</a:t>
            </a:r>
          </a:p>
          <a:p>
            <a:pPr fontAlgn="base"/>
            <a:endParaRPr lang="en-US" sz="1100" b="1" dirty="0"/>
          </a:p>
          <a:p>
            <a:pPr fontAlgn="base"/>
            <a:endParaRPr lang="en-US" sz="1100" dirty="0"/>
          </a:p>
          <a:p>
            <a:pPr fontAlgn="base"/>
            <a:br>
              <a:rPr lang="en-US" sz="1100" dirty="0"/>
            </a:br>
            <a:endParaRPr lang="en-US" sz="1100" dirty="0"/>
          </a:p>
          <a:p>
            <a:endParaRPr lang="en-US" baseline="0" dirty="0"/>
          </a:p>
        </p:txBody>
      </p:sp>
      <p:sp>
        <p:nvSpPr>
          <p:cNvPr id="4" name="Slide Number Placeholder 3"/>
          <p:cNvSpPr>
            <a:spLocks noGrp="1"/>
          </p:cNvSpPr>
          <p:nvPr>
            <p:ph type="sldNum" sz="quarter" idx="10"/>
          </p:nvPr>
        </p:nvSpPr>
        <p:spPr/>
        <p:txBody>
          <a:bodyPr/>
          <a:lstStyle/>
          <a:p>
            <a:fld id="{1930EFA7-92ED-A846-89C4-9DE5CE66F123}" type="slidenum">
              <a:rPr lang="en-US" smtClean="0"/>
              <a:t>20</a:t>
            </a:fld>
            <a:endParaRPr lang="en-US" dirty="0"/>
          </a:p>
        </p:txBody>
      </p:sp>
    </p:spTree>
    <p:extLst>
      <p:ext uri="{BB962C8B-B14F-4D97-AF65-F5344CB8AC3E}">
        <p14:creationId xmlns:p14="http://schemas.microsoft.com/office/powerpoint/2010/main" val="3592575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03263"/>
            <a:ext cx="6238875" cy="3509962"/>
          </a:xfrm>
        </p:spPr>
      </p:sp>
      <p:sp>
        <p:nvSpPr>
          <p:cNvPr id="3" name="Notes Placeholder 2"/>
          <p:cNvSpPr>
            <a:spLocks noGrp="1"/>
          </p:cNvSpPr>
          <p:nvPr>
            <p:ph type="body" idx="1"/>
          </p:nvPr>
        </p:nvSpPr>
        <p:spPr>
          <a:xfrm>
            <a:off x="707708" y="4446411"/>
            <a:ext cx="5661660" cy="4213384"/>
          </a:xfrm>
        </p:spPr>
        <p:txBody>
          <a:bodyPr/>
          <a:lstStyle/>
          <a:p>
            <a:pPr fontAlgn="base"/>
            <a:r>
              <a:rPr lang="en-US" sz="1100" dirty="0"/>
              <a:t>Remember ---</a:t>
            </a:r>
          </a:p>
          <a:p>
            <a:pPr fontAlgn="base"/>
            <a:r>
              <a:rPr lang="en-US" sz="1100" dirty="0"/>
              <a:t>It’s not up to Paul Hawken or the Pachamama Alliance or any other group, - it’s UP TO US!  This is a global collective effort.  </a:t>
            </a:r>
            <a:r>
              <a:rPr lang="en-US" sz="1100" b="1" dirty="0"/>
              <a:t>All of these solutions ARE already happening</a:t>
            </a:r>
            <a:r>
              <a:rPr lang="en-US" sz="1100" dirty="0"/>
              <a:t>.   Each one of us can be part of making a real impact towards reversing Global Warming!</a:t>
            </a:r>
            <a:r>
              <a:rPr lang="en-US" sz="1100" b="1" dirty="0"/>
              <a:t> </a:t>
            </a:r>
            <a:endParaRPr lang="en-US" sz="1100" dirty="0"/>
          </a:p>
          <a:p>
            <a:pPr fontAlgn="base"/>
            <a:r>
              <a:rPr lang="en-US" sz="1100" dirty="0"/>
              <a:t>We’re all in this together as a human family, as part of the web of life on this beautiful earth.</a:t>
            </a:r>
          </a:p>
          <a:p>
            <a:pPr fontAlgn="base"/>
            <a:r>
              <a:rPr lang="en-US" sz="1100" b="1" dirty="0"/>
              <a:t> </a:t>
            </a:r>
          </a:p>
          <a:p>
            <a:pPr fontAlgn="base"/>
            <a:r>
              <a:rPr lang="en-US" sz="1100" b="1" dirty="0"/>
              <a:t>GAME ON! (not Game OVER!)</a:t>
            </a:r>
          </a:p>
          <a:p>
            <a:pPr fontAlgn="base"/>
            <a:endParaRPr lang="en-US" sz="1100" b="1" dirty="0"/>
          </a:p>
          <a:p>
            <a:pPr fontAlgn="base"/>
            <a:r>
              <a:rPr lang="en-US" sz="1100" b="1" dirty="0"/>
              <a:t>Our purpose – mission in life – care for our earth and all life</a:t>
            </a:r>
          </a:p>
          <a:p>
            <a:pPr fontAlgn="base"/>
            <a:endParaRPr lang="en-US" sz="1100" b="1" dirty="0"/>
          </a:p>
          <a:p>
            <a:pPr fontAlgn="base"/>
            <a:r>
              <a:rPr lang="en-US" sz="1100" b="1" dirty="0"/>
              <a:t>On your table is another sheet with Ways to connect with the PA – locally and nationally/globally.</a:t>
            </a:r>
          </a:p>
          <a:p>
            <a:pPr fontAlgn="base"/>
            <a:r>
              <a:rPr lang="en-US" sz="1100" b="1" dirty="0"/>
              <a:t>There are many transforming programs that you might consider checking out (e.g. ATD – 2 hour on-line course).</a:t>
            </a:r>
          </a:p>
          <a:p>
            <a:pPr fontAlgn="base"/>
            <a:r>
              <a:rPr lang="en-US" sz="1100" b="1" dirty="0"/>
              <a:t>And if you go to our table and sign up, we’ll add you to our list for more information (other DD related documents that might interest you –   like how to talk to people about GW) and/or our monthly Rochester PA newsletter – which is informative, uplifting and empowering! And it includes a Community Calendar with events from many local organizations!</a:t>
            </a:r>
            <a:endParaRPr lang="en-US" sz="1100" dirty="0"/>
          </a:p>
          <a:p>
            <a:pPr fontAlgn="base"/>
            <a:endParaRPr lang="en-US" sz="1100" dirty="0"/>
          </a:p>
          <a:p>
            <a:pPr fontAlgn="base"/>
            <a:r>
              <a:rPr lang="en-US" sz="1100" dirty="0"/>
              <a:t> </a:t>
            </a:r>
          </a:p>
          <a:p>
            <a:pPr fontAlgn="base"/>
            <a:r>
              <a:rPr lang="en-US" sz="1100" b="1" dirty="0"/>
              <a:t> </a:t>
            </a:r>
            <a:endParaRPr lang="en-US" sz="1100" dirty="0"/>
          </a:p>
          <a:p>
            <a:pPr fontAlgn="base"/>
            <a:r>
              <a:rPr lang="en-US" sz="1100" b="1" dirty="0"/>
              <a:t>****But what is most important to remember – this Drawdown effort is not just about solutions and what we DO. This work is really about WHO WE ARE – and how we relate to life, each other, the earth (Pachamama).  This vision and work is grounded in our deep knowing that we and all life are connected.</a:t>
            </a:r>
            <a:endParaRPr lang="en-US" sz="1100" dirty="0"/>
          </a:p>
          <a:p>
            <a:endParaRPr lang="en-US" baseline="0" dirty="0"/>
          </a:p>
        </p:txBody>
      </p:sp>
      <p:sp>
        <p:nvSpPr>
          <p:cNvPr id="4" name="Slide Number Placeholder 3"/>
          <p:cNvSpPr>
            <a:spLocks noGrp="1"/>
          </p:cNvSpPr>
          <p:nvPr>
            <p:ph type="sldNum" sz="quarter" idx="10"/>
          </p:nvPr>
        </p:nvSpPr>
        <p:spPr/>
        <p:txBody>
          <a:bodyPr/>
          <a:lstStyle/>
          <a:p>
            <a:fld id="{1930EFA7-92ED-A846-89C4-9DE5CE66F123}" type="slidenum">
              <a:rPr lang="en-US" smtClean="0"/>
              <a:t>21</a:t>
            </a:fld>
            <a:endParaRPr lang="en-US"/>
          </a:p>
        </p:txBody>
      </p:sp>
    </p:spTree>
    <p:extLst>
      <p:ext uri="{BB962C8B-B14F-4D97-AF65-F5344CB8AC3E}">
        <p14:creationId xmlns:p14="http://schemas.microsoft.com/office/powerpoint/2010/main" val="1347007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03263"/>
            <a:ext cx="6238875" cy="3509962"/>
          </a:xfrm>
        </p:spPr>
      </p:sp>
      <p:sp>
        <p:nvSpPr>
          <p:cNvPr id="3" name="Notes Placeholder 2"/>
          <p:cNvSpPr>
            <a:spLocks noGrp="1"/>
          </p:cNvSpPr>
          <p:nvPr>
            <p:ph type="body" idx="1"/>
          </p:nvPr>
        </p:nvSpPr>
        <p:spPr/>
        <p:txBody>
          <a:bodyPr/>
          <a:lstStyle/>
          <a:p>
            <a:r>
              <a:rPr lang="en-US" sz="1100" dirty="0"/>
              <a:t>2 min</a:t>
            </a:r>
          </a:p>
          <a:p>
            <a:r>
              <a:rPr lang="en-US" sz="1100" dirty="0"/>
              <a:t>So what is Drawdown?  Read slide. Give image of usual emissions charts (always going up) and how DD is turning it around – really REVERSING the direction.</a:t>
            </a:r>
          </a:p>
          <a:p>
            <a:endParaRPr lang="en-US" sz="1100" dirty="0"/>
          </a:p>
          <a:p>
            <a:r>
              <a:rPr lang="en-US" sz="1100" dirty="0"/>
              <a:t>About 2012, as Bill McKibben came out with a very dire report on global warming with its effects of destructive climate change, Paul Hawken was overwhelmed and asked 2 questions:  Is it too late?  (charts of emissions going ever upward) and What should we be doing about it?  He looked and no one had ever scientifically answered those questions. So he gathered a team of 200 scientists to do the research to answer those questions.  This was the birth of Project Drawdown. Over a 5 year process they came up with answers. Yes, it is scientifically possible to reverse global warming, and they identified the top 80 solutions that, if </a:t>
            </a:r>
            <a:r>
              <a:rPr lang="en-US" sz="1100" dirty="0" err="1"/>
              <a:t>upscaled</a:t>
            </a:r>
            <a:r>
              <a:rPr lang="en-US" sz="1100" dirty="0"/>
              <a:t> over 30 years, could reverse global warming by  2050. These are currently existing technologies and practices.</a:t>
            </a:r>
          </a:p>
          <a:p>
            <a:endParaRPr lang="en-US" sz="1100" dirty="0"/>
          </a:p>
          <a:p>
            <a:r>
              <a:rPr lang="en-US" sz="1100" dirty="0"/>
              <a:t>Tonight we will begin to look at the comprehensive plan Project Drawdown offers to reverse global warming, and begin to see how we might engage in this work.  </a:t>
            </a:r>
          </a:p>
          <a:p>
            <a:r>
              <a:rPr lang="en-US" sz="1100" dirty="0"/>
              <a:t> </a:t>
            </a:r>
          </a:p>
          <a:p>
            <a:r>
              <a:rPr lang="en-US" sz="1100" dirty="0"/>
              <a:t>The key thing to see is that every solution contributes benefits toward the sustainable, just, overall healthy world we want, and that WE EACH have an important part to play!</a:t>
            </a:r>
          </a:p>
          <a:p>
            <a:endParaRPr lang="en-US" sz="1100" dirty="0"/>
          </a:p>
          <a:p>
            <a:endParaRPr lang="en-US" sz="1100" dirty="0"/>
          </a:p>
          <a:p>
            <a:r>
              <a:rPr lang="en-US" sz="1100" dirty="0"/>
              <a:t>Just as getting to the moon was our civilizational goal in the 1960s, reaching Drawdown is the goal of our times – to </a:t>
            </a:r>
            <a:r>
              <a:rPr lang="en-US" sz="1100" b="1" dirty="0"/>
              <a:t>reverse </a:t>
            </a:r>
            <a:r>
              <a:rPr lang="en-US" sz="1100" dirty="0"/>
              <a:t>global warming.</a:t>
            </a:r>
          </a:p>
          <a:p>
            <a:r>
              <a:rPr lang="en-US" sz="1100" dirty="0"/>
              <a:t>We offered this analogy and someone improved upon it – suggesting that this is really more about the mobilization effort in WWII. Reaching the moon was more focused on the work of NASA, while the WWII mobilization involved everyone! Rationing, sacrificing, everyone contributing to the effort in a variety of ways!  That’s what’s needed in these times!</a:t>
            </a:r>
          </a:p>
        </p:txBody>
      </p:sp>
      <p:sp>
        <p:nvSpPr>
          <p:cNvPr id="4" name="Slide Number Placeholder 3"/>
          <p:cNvSpPr>
            <a:spLocks noGrp="1"/>
          </p:cNvSpPr>
          <p:nvPr>
            <p:ph type="sldNum" sz="quarter" idx="10"/>
          </p:nvPr>
        </p:nvSpPr>
        <p:spPr/>
        <p:txBody>
          <a:bodyPr/>
          <a:lstStyle/>
          <a:p>
            <a:fld id="{1930EFA7-92ED-A846-89C4-9DE5CE66F123}" type="slidenum">
              <a:rPr lang="en-US" smtClean="0"/>
              <a:t>3</a:t>
            </a:fld>
            <a:endParaRPr lang="en-US"/>
          </a:p>
        </p:txBody>
      </p:sp>
    </p:spTree>
    <p:extLst>
      <p:ext uri="{BB962C8B-B14F-4D97-AF65-F5344CB8AC3E}">
        <p14:creationId xmlns:p14="http://schemas.microsoft.com/office/powerpoint/2010/main" val="1853207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516" fontAlgn="base">
              <a:defRPr/>
            </a:pPr>
            <a:r>
              <a:rPr lang="en-US" sz="1100" b="1" dirty="0">
                <a:latin typeface="Calibri" panose="020F0502020204030204" pitchFamily="34" charset="0"/>
                <a:ea typeface="Times New Roman" panose="02020603050405020304" pitchFamily="18" charset="0"/>
                <a:cs typeface="Calibri" panose="020F0502020204030204" pitchFamily="34" charset="0"/>
              </a:rPr>
              <a:t>Activity:  (3 minutes)</a:t>
            </a:r>
          </a:p>
          <a:p>
            <a:pPr fontAlgn="base"/>
            <a:endParaRPr lang="en-US" sz="1100" b="1" dirty="0">
              <a:latin typeface="Calibri" panose="020F0502020204030204" pitchFamily="34" charset="0"/>
              <a:ea typeface="Times New Roman" panose="02020603050405020304" pitchFamily="18" charset="0"/>
              <a:cs typeface="Calibri" panose="020F0502020204030204" pitchFamily="34" charset="0"/>
            </a:endParaRPr>
          </a:p>
          <a:p>
            <a:pPr fontAlgn="base"/>
            <a:r>
              <a:rPr lang="en-US" sz="1100" b="1" dirty="0">
                <a:latin typeface="Calibri" panose="020F0502020204030204" pitchFamily="34" charset="0"/>
                <a:ea typeface="Times New Roman" panose="02020603050405020304" pitchFamily="18" charset="0"/>
                <a:cs typeface="Calibri" panose="020F0502020204030204" pitchFamily="34" charset="0"/>
              </a:rPr>
              <a:t>We hope to put some new thoughts/beliefs in your mind so we thought we’d start by getting out what is already there.</a:t>
            </a:r>
          </a:p>
          <a:p>
            <a:pPr fontAlgn="base"/>
            <a:endParaRPr lang="en-US" sz="1100" b="1" dirty="0">
              <a:latin typeface="Calibri" panose="020F0502020204030204" pitchFamily="34" charset="0"/>
              <a:ea typeface="Times New Roman" panose="02020603050405020304" pitchFamily="18" charset="0"/>
              <a:cs typeface="Calibri" panose="020F0502020204030204" pitchFamily="34" charset="0"/>
            </a:endParaRPr>
          </a:p>
          <a:p>
            <a:pPr fontAlgn="base"/>
            <a:r>
              <a:rPr lang="en-US" sz="1100" b="1" dirty="0">
                <a:latin typeface="Calibri" panose="020F0502020204030204" pitchFamily="34" charset="0"/>
                <a:ea typeface="Times New Roman" panose="02020603050405020304" pitchFamily="18" charset="0"/>
                <a:cs typeface="Calibri" panose="020F0502020204030204" pitchFamily="34" charset="0"/>
              </a:rPr>
              <a:t>When you hear the words “global warming” what feelings, thoughts, images and beliefs come to your mind? </a:t>
            </a:r>
          </a:p>
          <a:p>
            <a:pPr fontAlgn="base"/>
            <a:endParaRPr lang="en-US" sz="1100" b="1" dirty="0">
              <a:latin typeface="Calibri" panose="020F0502020204030204" pitchFamily="34" charset="0"/>
              <a:ea typeface="Times New Roman" panose="02020603050405020304" pitchFamily="18" charset="0"/>
              <a:cs typeface="Calibri" panose="020F0502020204030204" pitchFamily="34" charset="0"/>
            </a:endParaRPr>
          </a:p>
          <a:p>
            <a:pPr fontAlgn="base"/>
            <a:r>
              <a:rPr lang="en-US" sz="1100" b="1" i="1" dirty="0">
                <a:latin typeface="Calibri" panose="020F0502020204030204" pitchFamily="34" charset="0"/>
                <a:ea typeface="Times New Roman" panose="02020603050405020304" pitchFamily="18" charset="0"/>
                <a:cs typeface="Calibri" panose="020F0502020204030204" pitchFamily="34" charset="0"/>
              </a:rPr>
              <a:t>(Give them about 30 seconds and then open it up for very brief responses in the large group (popcorn style).</a:t>
            </a:r>
          </a:p>
          <a:p>
            <a:pPr fontAlgn="base"/>
            <a:endParaRPr lang="en-US" b="1" dirty="0">
              <a:solidFill>
                <a:srgbClr val="FF0000"/>
              </a:solidFill>
              <a:latin typeface="Arial" panose="020B0604020202020204" pitchFamily="34" charset="0"/>
              <a:ea typeface="Times New Roman" panose="02020603050405020304" pitchFamily="18" charset="0"/>
            </a:endParaRPr>
          </a:p>
        </p:txBody>
      </p:sp>
      <p:sp>
        <p:nvSpPr>
          <p:cNvPr id="8" name="Date Placeholder 7">
            <a:extLst>
              <a:ext uri="{FF2B5EF4-FFF2-40B4-BE49-F238E27FC236}">
                <a16:creationId xmlns:a16="http://schemas.microsoft.com/office/drawing/2014/main" id="{D7C84DD8-6821-4E34-8B95-8DDF089756F1}"/>
              </a:ext>
            </a:extLst>
          </p:cNvPr>
          <p:cNvSpPr>
            <a:spLocks noGrp="1"/>
          </p:cNvSpPr>
          <p:nvPr>
            <p:ph type="dt" idx="1"/>
          </p:nvPr>
        </p:nvSpPr>
        <p:spPr/>
        <p:txBody>
          <a:bodyPr/>
          <a:lstStyle/>
          <a:p>
            <a:pPr defTabSz="888614">
              <a:defRPr/>
            </a:pPr>
            <a:fld id="{21978843-306C-4484-B863-AC732B07A316}" type="datetime2">
              <a:rPr lang="en-US">
                <a:solidFill>
                  <a:prstClr val="black"/>
                </a:solidFill>
                <a:latin typeface="Calibri"/>
              </a:rPr>
              <a:pPr defTabSz="888614">
                <a:defRPr/>
              </a:pPr>
              <a:t>Wednesday, May 29, 2019</a:t>
            </a:fld>
            <a:endParaRPr lang="en-US">
              <a:solidFill>
                <a:prstClr val="black"/>
              </a:solidFill>
              <a:latin typeface="Calibri"/>
            </a:endParaRPr>
          </a:p>
        </p:txBody>
      </p:sp>
      <p:sp>
        <p:nvSpPr>
          <p:cNvPr id="9" name="Footer Placeholder 8">
            <a:extLst>
              <a:ext uri="{FF2B5EF4-FFF2-40B4-BE49-F238E27FC236}">
                <a16:creationId xmlns:a16="http://schemas.microsoft.com/office/drawing/2014/main" id="{32FF4F36-D03C-4572-8E38-A555DC81D946}"/>
              </a:ext>
            </a:extLst>
          </p:cNvPr>
          <p:cNvSpPr>
            <a:spLocks noGrp="1"/>
          </p:cNvSpPr>
          <p:nvPr>
            <p:ph type="ftr" sz="quarter" idx="4"/>
          </p:nvPr>
        </p:nvSpPr>
        <p:spPr/>
        <p:txBody>
          <a:bodyPr/>
          <a:lstStyle/>
          <a:p>
            <a:pPr defTabSz="888614">
              <a:defRPr/>
            </a:pPr>
            <a:r>
              <a:rPr lang="en-US">
                <a:solidFill>
                  <a:prstClr val="black"/>
                </a:solidFill>
                <a:latin typeface="Calibri"/>
              </a:rPr>
              <a:t>45 Minute Presentation Version</a:t>
            </a:r>
          </a:p>
        </p:txBody>
      </p:sp>
      <p:sp>
        <p:nvSpPr>
          <p:cNvPr id="10" name="Slide Number Placeholder 9">
            <a:extLst>
              <a:ext uri="{FF2B5EF4-FFF2-40B4-BE49-F238E27FC236}">
                <a16:creationId xmlns:a16="http://schemas.microsoft.com/office/drawing/2014/main" id="{3B6C2E2C-8BFB-4104-8951-F80C13D79D76}"/>
              </a:ext>
            </a:extLst>
          </p:cNvPr>
          <p:cNvSpPr>
            <a:spLocks noGrp="1"/>
          </p:cNvSpPr>
          <p:nvPr>
            <p:ph type="sldNum" sz="quarter" idx="5"/>
          </p:nvPr>
        </p:nvSpPr>
        <p:spPr/>
        <p:txBody>
          <a:bodyPr/>
          <a:lstStyle/>
          <a:p>
            <a:pPr defTabSz="888614">
              <a:defRPr/>
            </a:pPr>
            <a:fld id="{86AC8E40-69C5-4563-9766-5427B9CCC413}" type="slidenum">
              <a:rPr lang="en-US">
                <a:solidFill>
                  <a:prstClr val="black"/>
                </a:solidFill>
                <a:latin typeface="Calibri"/>
              </a:rPr>
              <a:pPr defTabSz="888614">
                <a:defRPr/>
              </a:pPr>
              <a:t>4</a:t>
            </a:fld>
            <a:endParaRPr lang="en-US">
              <a:solidFill>
                <a:prstClr val="black"/>
              </a:solidFill>
              <a:latin typeface="Calibri"/>
            </a:endParaRPr>
          </a:p>
        </p:txBody>
      </p:sp>
      <p:sp>
        <p:nvSpPr>
          <p:cNvPr id="11" name="Header Placeholder 10">
            <a:extLst>
              <a:ext uri="{FF2B5EF4-FFF2-40B4-BE49-F238E27FC236}">
                <a16:creationId xmlns:a16="http://schemas.microsoft.com/office/drawing/2014/main" id="{69E18093-70BD-4B11-BB9F-8938D8EF782C}"/>
              </a:ext>
            </a:extLst>
          </p:cNvPr>
          <p:cNvSpPr>
            <a:spLocks noGrp="1"/>
          </p:cNvSpPr>
          <p:nvPr>
            <p:ph type="hdr" sz="quarter"/>
          </p:nvPr>
        </p:nvSpPr>
        <p:spPr/>
        <p:txBody>
          <a:bodyPr/>
          <a:lstStyle/>
          <a:p>
            <a:pPr defTabSz="888614">
              <a:defRPr/>
            </a:pPr>
            <a:r>
              <a:rPr lang="en-US" sz="1100" b="1">
                <a:solidFill>
                  <a:prstClr val="black"/>
                </a:solidFill>
                <a:latin typeface="Calibri"/>
              </a:rPr>
              <a:t>Introduction to Drawdown</a:t>
            </a:r>
            <a:endParaRPr lang="en-US" sz="1100" b="1" dirty="0">
              <a:solidFill>
                <a:prstClr val="black"/>
              </a:solidFill>
              <a:latin typeface="Calibri"/>
            </a:endParaRPr>
          </a:p>
        </p:txBody>
      </p:sp>
    </p:spTree>
    <p:extLst>
      <p:ext uri="{BB962C8B-B14F-4D97-AF65-F5344CB8AC3E}">
        <p14:creationId xmlns:p14="http://schemas.microsoft.com/office/powerpoint/2010/main" val="2427423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4988" y="754063"/>
            <a:ext cx="6702425" cy="3770312"/>
          </a:xfrm>
        </p:spPr>
      </p:sp>
      <p:sp>
        <p:nvSpPr>
          <p:cNvPr id="3" name="Notes Placeholder 2"/>
          <p:cNvSpPr>
            <a:spLocks noGrp="1"/>
          </p:cNvSpPr>
          <p:nvPr>
            <p:ph type="body" idx="1"/>
          </p:nvPr>
        </p:nvSpPr>
        <p:spPr/>
        <p:txBody>
          <a:bodyPr/>
          <a:lstStyle/>
          <a:p>
            <a:pPr defTabSz="915516">
              <a:defRPr/>
            </a:pPr>
            <a:endParaRPr lang="en-US" sz="800" b="1" dirty="0"/>
          </a:p>
          <a:p>
            <a:pPr defTabSz="915516">
              <a:defRPr/>
            </a:pPr>
            <a:r>
              <a:rPr lang="en-US" sz="1100" b="1" dirty="0"/>
              <a:t>(3 min – including video)  </a:t>
            </a:r>
          </a:p>
          <a:p>
            <a:pPr>
              <a:spcAft>
                <a:spcPts val="300"/>
              </a:spcAft>
            </a:pPr>
            <a:r>
              <a:rPr lang="en-US" sz="1100" b="1" dirty="0"/>
              <a:t>(CLICK ONCE) Let’s listen to Katharine Wilkinson, VP of Comm. and Engagement for Project Drawdown, describing what it is in much more detail.</a:t>
            </a:r>
          </a:p>
          <a:p>
            <a:pPr>
              <a:spcAft>
                <a:spcPts val="300"/>
              </a:spcAft>
            </a:pPr>
            <a:r>
              <a:rPr lang="en-US" sz="1100" b="1" dirty="0"/>
              <a:t>(SECOND CLICK) To start the video playing</a:t>
            </a:r>
          </a:p>
        </p:txBody>
      </p:sp>
      <p:sp>
        <p:nvSpPr>
          <p:cNvPr id="4" name="Date Placeholder 3">
            <a:extLst>
              <a:ext uri="{FF2B5EF4-FFF2-40B4-BE49-F238E27FC236}">
                <a16:creationId xmlns:a16="http://schemas.microsoft.com/office/drawing/2014/main" id="{FBF1DF3D-8B7A-4234-9BF0-04459A2BF451}"/>
              </a:ext>
            </a:extLst>
          </p:cNvPr>
          <p:cNvSpPr>
            <a:spLocks noGrp="1"/>
          </p:cNvSpPr>
          <p:nvPr>
            <p:ph type="dt" idx="1"/>
          </p:nvPr>
        </p:nvSpPr>
        <p:spPr/>
        <p:txBody>
          <a:bodyPr/>
          <a:lstStyle/>
          <a:p>
            <a:pPr defTabSz="888614">
              <a:defRPr/>
            </a:pPr>
            <a:fld id="{48599181-E891-44C7-A7C5-5F138A6F1290}" type="datetime2">
              <a:rPr lang="en-US">
                <a:solidFill>
                  <a:prstClr val="black"/>
                </a:solidFill>
                <a:latin typeface="Calibri"/>
              </a:rPr>
              <a:pPr defTabSz="888614">
                <a:defRPr/>
              </a:pPr>
              <a:t>Wednesday, May 29, 2019</a:t>
            </a:fld>
            <a:endParaRPr lang="en-US">
              <a:solidFill>
                <a:prstClr val="black"/>
              </a:solidFill>
              <a:latin typeface="Calibri"/>
            </a:endParaRPr>
          </a:p>
        </p:txBody>
      </p:sp>
      <p:sp>
        <p:nvSpPr>
          <p:cNvPr id="5" name="Footer Placeholder 4">
            <a:extLst>
              <a:ext uri="{FF2B5EF4-FFF2-40B4-BE49-F238E27FC236}">
                <a16:creationId xmlns:a16="http://schemas.microsoft.com/office/drawing/2014/main" id="{D3B866DA-DA97-44E4-8CF5-DEE2D3020317}"/>
              </a:ext>
            </a:extLst>
          </p:cNvPr>
          <p:cNvSpPr>
            <a:spLocks noGrp="1"/>
          </p:cNvSpPr>
          <p:nvPr>
            <p:ph type="ftr" sz="quarter" idx="4"/>
          </p:nvPr>
        </p:nvSpPr>
        <p:spPr/>
        <p:txBody>
          <a:bodyPr/>
          <a:lstStyle/>
          <a:p>
            <a:pPr defTabSz="888614">
              <a:defRPr/>
            </a:pPr>
            <a:r>
              <a:rPr lang="en-US">
                <a:solidFill>
                  <a:prstClr val="black"/>
                </a:solidFill>
                <a:latin typeface="Calibri"/>
              </a:rPr>
              <a:t>45 Minute Presentation Version</a:t>
            </a:r>
          </a:p>
        </p:txBody>
      </p:sp>
      <p:sp>
        <p:nvSpPr>
          <p:cNvPr id="6" name="Slide Number Placeholder 5">
            <a:extLst>
              <a:ext uri="{FF2B5EF4-FFF2-40B4-BE49-F238E27FC236}">
                <a16:creationId xmlns:a16="http://schemas.microsoft.com/office/drawing/2014/main" id="{F98909B7-171F-4C97-B59C-7EE7268B6C70}"/>
              </a:ext>
            </a:extLst>
          </p:cNvPr>
          <p:cNvSpPr>
            <a:spLocks noGrp="1"/>
          </p:cNvSpPr>
          <p:nvPr>
            <p:ph type="sldNum" sz="quarter" idx="5"/>
          </p:nvPr>
        </p:nvSpPr>
        <p:spPr/>
        <p:txBody>
          <a:bodyPr/>
          <a:lstStyle/>
          <a:p>
            <a:pPr defTabSz="888614">
              <a:defRPr/>
            </a:pPr>
            <a:fld id="{86AC8E40-69C5-4563-9766-5427B9CCC413}" type="slidenum">
              <a:rPr lang="en-US">
                <a:solidFill>
                  <a:prstClr val="black"/>
                </a:solidFill>
                <a:latin typeface="Calibri"/>
              </a:rPr>
              <a:pPr defTabSz="888614">
                <a:defRPr/>
              </a:pPr>
              <a:t>5</a:t>
            </a:fld>
            <a:endParaRPr lang="en-US">
              <a:solidFill>
                <a:prstClr val="black"/>
              </a:solidFill>
              <a:latin typeface="Calibri"/>
            </a:endParaRPr>
          </a:p>
        </p:txBody>
      </p:sp>
      <p:sp>
        <p:nvSpPr>
          <p:cNvPr id="7" name="Header Placeholder 6">
            <a:extLst>
              <a:ext uri="{FF2B5EF4-FFF2-40B4-BE49-F238E27FC236}">
                <a16:creationId xmlns:a16="http://schemas.microsoft.com/office/drawing/2014/main" id="{987C5918-4205-4BC3-989D-83AE860E0010}"/>
              </a:ext>
            </a:extLst>
          </p:cNvPr>
          <p:cNvSpPr>
            <a:spLocks noGrp="1"/>
          </p:cNvSpPr>
          <p:nvPr>
            <p:ph type="hdr" sz="quarter"/>
          </p:nvPr>
        </p:nvSpPr>
        <p:spPr/>
        <p:txBody>
          <a:bodyPr/>
          <a:lstStyle/>
          <a:p>
            <a:pPr defTabSz="888614">
              <a:defRPr/>
            </a:pPr>
            <a:r>
              <a:rPr lang="en-US" sz="1100" b="1">
                <a:solidFill>
                  <a:prstClr val="black"/>
                </a:solidFill>
                <a:latin typeface="Calibri"/>
              </a:rPr>
              <a:t>Introduction to Drawdown</a:t>
            </a:r>
            <a:endParaRPr lang="en-US" sz="1100" b="1" dirty="0">
              <a:solidFill>
                <a:prstClr val="black"/>
              </a:solidFill>
              <a:latin typeface="Calibri"/>
            </a:endParaRPr>
          </a:p>
        </p:txBody>
      </p:sp>
    </p:spTree>
    <p:extLst>
      <p:ext uri="{BB962C8B-B14F-4D97-AF65-F5344CB8AC3E}">
        <p14:creationId xmlns:p14="http://schemas.microsoft.com/office/powerpoint/2010/main" val="2395551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03263"/>
            <a:ext cx="6238875" cy="3509962"/>
          </a:xfrm>
        </p:spPr>
      </p:sp>
      <p:sp>
        <p:nvSpPr>
          <p:cNvPr id="3" name="Notes Placeholder 2"/>
          <p:cNvSpPr>
            <a:spLocks noGrp="1"/>
          </p:cNvSpPr>
          <p:nvPr>
            <p:ph type="body" idx="1"/>
          </p:nvPr>
        </p:nvSpPr>
        <p:spPr/>
        <p:txBody>
          <a:bodyPr/>
          <a:lstStyle/>
          <a:p>
            <a:pPr defTabSz="911451">
              <a:defRPr/>
            </a:pPr>
            <a:r>
              <a:rPr lang="en-US" sz="2000" dirty="0"/>
              <a:t>1 min</a:t>
            </a:r>
          </a:p>
          <a:p>
            <a:pPr defTabSz="911451">
              <a:defRPr/>
            </a:pPr>
            <a:r>
              <a:rPr lang="en-US" sz="2000" dirty="0"/>
              <a:t>Here is an amazing mosaic of the 100 Solutions to Reverse Global Warming by 2050 from Project Drawdown.  We’ll go into more detail on many of these solutions shortly.  But this gives you a sense/image of the broad scope of solutions being offered.</a:t>
            </a:r>
          </a:p>
          <a:p>
            <a:pPr defTabSz="911451">
              <a:defRPr/>
            </a:pPr>
            <a:endParaRPr lang="en-US" dirty="0"/>
          </a:p>
          <a:p>
            <a:pPr defTabSz="911451">
              <a:defRPr/>
            </a:pPr>
            <a:endParaRPr lang="en-US" dirty="0"/>
          </a:p>
          <a:p>
            <a:endParaRPr lang="en-US" baseline="0" dirty="0"/>
          </a:p>
        </p:txBody>
      </p:sp>
      <p:sp>
        <p:nvSpPr>
          <p:cNvPr id="4" name="Slide Number Placeholder 3"/>
          <p:cNvSpPr>
            <a:spLocks noGrp="1"/>
          </p:cNvSpPr>
          <p:nvPr>
            <p:ph type="sldNum" sz="quarter" idx="10"/>
          </p:nvPr>
        </p:nvSpPr>
        <p:spPr/>
        <p:txBody>
          <a:bodyPr/>
          <a:lstStyle/>
          <a:p>
            <a:fld id="{1930EFA7-92ED-A846-89C4-9DE5CE66F123}" type="slidenum">
              <a:rPr lang="en-US" smtClean="0"/>
              <a:t>6</a:t>
            </a:fld>
            <a:endParaRPr lang="en-US"/>
          </a:p>
        </p:txBody>
      </p:sp>
    </p:spTree>
    <p:extLst>
      <p:ext uri="{BB962C8B-B14F-4D97-AF65-F5344CB8AC3E}">
        <p14:creationId xmlns:p14="http://schemas.microsoft.com/office/powerpoint/2010/main" val="1143040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Image of book – May 2017</a:t>
            </a:r>
          </a:p>
          <a:p>
            <a:pPr lvl="0"/>
            <a:endParaRPr lang="en-US" sz="2000" dirty="0"/>
          </a:p>
          <a:p>
            <a:r>
              <a:rPr lang="en-US" sz="2000" dirty="0"/>
              <a:t> </a:t>
            </a:r>
          </a:p>
          <a:p>
            <a:pPr lvl="0"/>
            <a:r>
              <a:rPr lang="en-US" dirty="0"/>
              <a:t>The book that came out of this work, </a:t>
            </a:r>
            <a:r>
              <a:rPr lang="en-US" i="1" dirty="0"/>
              <a:t>Drawdown,</a:t>
            </a:r>
            <a:r>
              <a:rPr lang="en-US" dirty="0"/>
              <a:t> was published in April 2017 and was acknowledged as the Number One Best Selling Environmental Book of the Year. </a:t>
            </a:r>
          </a:p>
        </p:txBody>
      </p:sp>
      <p:sp>
        <p:nvSpPr>
          <p:cNvPr id="4" name="Slide Number Placeholder 3"/>
          <p:cNvSpPr>
            <a:spLocks noGrp="1"/>
          </p:cNvSpPr>
          <p:nvPr>
            <p:ph type="sldNum" sz="quarter" idx="10"/>
          </p:nvPr>
        </p:nvSpPr>
        <p:spPr/>
        <p:txBody>
          <a:bodyPr/>
          <a:lstStyle/>
          <a:p>
            <a:fld id="{86AC8E40-69C5-4563-9766-5427B9CCC413}" type="slidenum">
              <a:rPr lang="en-US" smtClean="0"/>
              <a:t>7</a:t>
            </a:fld>
            <a:endParaRPr lang="en-US"/>
          </a:p>
        </p:txBody>
      </p:sp>
    </p:spTree>
    <p:extLst>
      <p:ext uri="{BB962C8B-B14F-4D97-AF65-F5344CB8AC3E}">
        <p14:creationId xmlns:p14="http://schemas.microsoft.com/office/powerpoint/2010/main" val="4020606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03263"/>
            <a:ext cx="6238875" cy="3509962"/>
          </a:xfrm>
        </p:spPr>
      </p:sp>
      <p:sp>
        <p:nvSpPr>
          <p:cNvPr id="3" name="Notes Placeholder 2"/>
          <p:cNvSpPr>
            <a:spLocks noGrp="1"/>
          </p:cNvSpPr>
          <p:nvPr>
            <p:ph type="body" idx="1"/>
          </p:nvPr>
        </p:nvSpPr>
        <p:spPr>
          <a:xfrm>
            <a:off x="707708" y="4679913"/>
            <a:ext cx="5661660" cy="4213384"/>
          </a:xfrm>
        </p:spPr>
        <p:txBody>
          <a:bodyPr/>
          <a:lstStyle/>
          <a:p>
            <a:pPr lvl="0" fontAlgn="base"/>
            <a:r>
              <a:rPr lang="en-US" sz="1100" dirty="0"/>
              <a:t>1 min</a:t>
            </a:r>
          </a:p>
          <a:p>
            <a:pPr lvl="0" fontAlgn="base"/>
            <a:r>
              <a:rPr lang="en-US" sz="1100" dirty="0"/>
              <a:t>We will take a few minutes to look at some of the solutions, especially those that are relevant locally, but for now I wanted to just say a bit about what is covered in the book about each solution.</a:t>
            </a:r>
          </a:p>
          <a:p>
            <a:pPr fontAlgn="base"/>
            <a:endParaRPr lang="en-US" sz="1100" dirty="0"/>
          </a:p>
          <a:p>
            <a:pPr fontAlgn="base"/>
            <a:r>
              <a:rPr lang="en-US" sz="1100" dirty="0"/>
              <a:t>For every solution there are 2 pages, which detail the ranking, the amount of emissions reduced (usually in </a:t>
            </a:r>
            <a:r>
              <a:rPr lang="en-US" sz="1100" dirty="0" err="1"/>
              <a:t>gigatons</a:t>
            </a:r>
            <a:r>
              <a:rPr lang="en-US" sz="1100" dirty="0"/>
              <a:t> which is an unimaginable amount!), how the solution works (reducing emissions or sequestering carbon), where in the world it is being used, what the challenges faced for this solution, what are additional benefits, etc.</a:t>
            </a:r>
          </a:p>
          <a:p>
            <a:pPr fontAlgn="base"/>
            <a:r>
              <a:rPr lang="en-US" sz="1100" dirty="0"/>
              <a:t>And if you check out the book at our Pachamama Alliance table – you’ll see some remarkably beautiful images throughout! </a:t>
            </a:r>
          </a:p>
          <a:p>
            <a:endParaRPr lang="en-US" sz="1100" dirty="0"/>
          </a:p>
          <a:p>
            <a:pPr defTabSz="911451">
              <a:defRPr/>
            </a:pPr>
            <a:endParaRPr lang="en-US" sz="1100" dirty="0"/>
          </a:p>
          <a:p>
            <a:endParaRPr lang="en-US" baseline="0" dirty="0"/>
          </a:p>
        </p:txBody>
      </p:sp>
      <p:sp>
        <p:nvSpPr>
          <p:cNvPr id="4" name="Slide Number Placeholder 3"/>
          <p:cNvSpPr>
            <a:spLocks noGrp="1"/>
          </p:cNvSpPr>
          <p:nvPr>
            <p:ph type="sldNum" sz="quarter" idx="10"/>
          </p:nvPr>
        </p:nvSpPr>
        <p:spPr/>
        <p:txBody>
          <a:bodyPr/>
          <a:lstStyle/>
          <a:p>
            <a:fld id="{1930EFA7-92ED-A846-89C4-9DE5CE66F123}" type="slidenum">
              <a:rPr lang="en-US" smtClean="0"/>
              <a:t>8</a:t>
            </a:fld>
            <a:endParaRPr lang="en-US"/>
          </a:p>
        </p:txBody>
      </p:sp>
    </p:spTree>
    <p:extLst>
      <p:ext uri="{BB962C8B-B14F-4D97-AF65-F5344CB8AC3E}">
        <p14:creationId xmlns:p14="http://schemas.microsoft.com/office/powerpoint/2010/main" val="1347007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2000" dirty="0"/>
              <a:t>For each solution the book lists its ranking in terms of impact in reducing carbon, how many much CO2 reduced (usually in </a:t>
            </a:r>
            <a:r>
              <a:rPr lang="en-US" sz="2000" dirty="0" err="1"/>
              <a:t>gigatons</a:t>
            </a:r>
            <a:r>
              <a:rPr lang="en-US" sz="2000" dirty="0"/>
              <a:t>), net cost of this solution, and net savings for this solution.  Each section of the book includes description of the solution – history of the solution, how it works (less carbon emitted or sequestering carbon from the atmosphere), where it is being used, challenges with it, impacts of this solution, additional benefits, etc.</a:t>
            </a:r>
          </a:p>
          <a:p>
            <a:pPr fontAlgn="base"/>
            <a:r>
              <a:rPr lang="en-US" sz="2000" b="1" dirty="0"/>
              <a:t> </a:t>
            </a:r>
            <a:endParaRPr lang="en-US" sz="2000" dirty="0"/>
          </a:p>
          <a:p>
            <a:pPr fontAlgn="base"/>
            <a:r>
              <a:rPr lang="en-US" sz="2000" dirty="0"/>
              <a:t>As we continue looking briefly at some of the solutions, </a:t>
            </a:r>
            <a:r>
              <a:rPr lang="en-US" sz="2000" b="1" dirty="0"/>
              <a:t>we’re focusing, as participants have requested, on solutions that might be relevant to our area </a:t>
            </a:r>
            <a:r>
              <a:rPr lang="en-US" sz="2000" dirty="0"/>
              <a:t>(since many solutions – like improved rice cultivation and tropical forests – would not be pertinent to our Rochester area). These following solutions are some being addressed locally by participants in our PA DD 4-session course. (we’ll talk more about that later)</a:t>
            </a:r>
          </a:p>
          <a:p>
            <a:pPr fontAlgn="base"/>
            <a:r>
              <a:rPr lang="en-US" sz="2000" dirty="0"/>
              <a:t> </a:t>
            </a:r>
          </a:p>
          <a:p>
            <a:endParaRPr lang="en-US" sz="2000" dirty="0"/>
          </a:p>
        </p:txBody>
      </p:sp>
      <p:sp>
        <p:nvSpPr>
          <p:cNvPr id="4" name="Slide Number Placeholder 3"/>
          <p:cNvSpPr>
            <a:spLocks noGrp="1"/>
          </p:cNvSpPr>
          <p:nvPr>
            <p:ph type="sldNum" sz="quarter" idx="10"/>
          </p:nvPr>
        </p:nvSpPr>
        <p:spPr/>
        <p:txBody>
          <a:bodyPr/>
          <a:lstStyle/>
          <a:p>
            <a:pPr defTabSz="888614">
              <a:defRPr/>
            </a:pPr>
            <a:fld id="{86AC8E40-69C5-4563-9766-5427B9CCC413}" type="slidenum">
              <a:rPr lang="en-US">
                <a:solidFill>
                  <a:prstClr val="black"/>
                </a:solidFill>
                <a:latin typeface="Calibri"/>
              </a:rPr>
              <a:pPr defTabSz="888614">
                <a:defRPr/>
              </a:pPr>
              <a:t>9</a:t>
            </a:fld>
            <a:endParaRPr lang="en-US">
              <a:solidFill>
                <a:prstClr val="black"/>
              </a:solidFill>
              <a:latin typeface="Calibri"/>
            </a:endParaRPr>
          </a:p>
        </p:txBody>
      </p:sp>
      <p:sp>
        <p:nvSpPr>
          <p:cNvPr id="5" name="Date Placeholder 4"/>
          <p:cNvSpPr>
            <a:spLocks noGrp="1"/>
          </p:cNvSpPr>
          <p:nvPr>
            <p:ph type="dt" idx="11"/>
          </p:nvPr>
        </p:nvSpPr>
        <p:spPr/>
        <p:txBody>
          <a:bodyPr/>
          <a:lstStyle/>
          <a:p>
            <a:pPr defTabSz="888614">
              <a:defRPr/>
            </a:pPr>
            <a:fld id="{77D94A7C-5BFA-468E-9222-BEB93A5DC683}" type="datetime2">
              <a:rPr lang="en-US">
                <a:solidFill>
                  <a:prstClr val="black"/>
                </a:solidFill>
                <a:latin typeface="Calibri"/>
              </a:rPr>
              <a:pPr defTabSz="888614">
                <a:defRPr/>
              </a:pPr>
              <a:t>Wednesday, May 29, 2019</a:t>
            </a:fld>
            <a:endParaRPr lang="en-US">
              <a:solidFill>
                <a:prstClr val="black"/>
              </a:solidFill>
              <a:latin typeface="Calibri"/>
            </a:endParaRPr>
          </a:p>
        </p:txBody>
      </p:sp>
      <p:sp>
        <p:nvSpPr>
          <p:cNvPr id="6" name="Footer Placeholder 5"/>
          <p:cNvSpPr>
            <a:spLocks noGrp="1"/>
          </p:cNvSpPr>
          <p:nvPr>
            <p:ph type="ftr" sz="quarter" idx="12"/>
          </p:nvPr>
        </p:nvSpPr>
        <p:spPr/>
        <p:txBody>
          <a:bodyPr/>
          <a:lstStyle/>
          <a:p>
            <a:pPr defTabSz="888614">
              <a:defRPr/>
            </a:pPr>
            <a:r>
              <a:rPr lang="en-US">
                <a:solidFill>
                  <a:prstClr val="black"/>
                </a:solidFill>
                <a:latin typeface="Calibri"/>
              </a:rPr>
              <a:t>As of January 9th, 2019 - Version XXX</a:t>
            </a:r>
          </a:p>
        </p:txBody>
      </p:sp>
      <p:sp>
        <p:nvSpPr>
          <p:cNvPr id="7" name="Header Placeholder 6"/>
          <p:cNvSpPr>
            <a:spLocks noGrp="1"/>
          </p:cNvSpPr>
          <p:nvPr>
            <p:ph type="hdr" sz="quarter" idx="13"/>
          </p:nvPr>
        </p:nvSpPr>
        <p:spPr/>
        <p:txBody>
          <a:bodyPr/>
          <a:lstStyle/>
          <a:p>
            <a:pPr defTabSz="888614">
              <a:defRPr/>
            </a:pPr>
            <a:r>
              <a:rPr lang="en-US">
                <a:solidFill>
                  <a:prstClr val="black"/>
                </a:solidFill>
                <a:latin typeface="Calibri"/>
              </a:rPr>
              <a:t>FULL Drawdown Intro Presentation</a:t>
            </a:r>
          </a:p>
        </p:txBody>
      </p:sp>
    </p:spTree>
    <p:extLst>
      <p:ext uri="{BB962C8B-B14F-4D97-AF65-F5344CB8AC3E}">
        <p14:creationId xmlns:p14="http://schemas.microsoft.com/office/powerpoint/2010/main" val="4252111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jpe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jpe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jpe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jpe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jpe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6.wdp"/><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2.jpeg"/><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2.jpeg"/><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Master" Target="../slideMasters/slideMaster3.xml"/><Relationship Id="rId6" Type="http://schemas.openxmlformats.org/officeDocument/2006/relationships/image" Target="../media/image2.jpeg"/><Relationship Id="rId5" Type="http://schemas.openxmlformats.org/officeDocument/2006/relationships/image" Target="../media/image1.png"/><Relationship Id="rId4" Type="http://schemas.microsoft.com/office/2007/relationships/hdphoto" Target="../media/hdphoto7.wdp"/></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2.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2.jpeg"/></Relationships>
</file>

<file path=ppt/slideLayouts/_rels/slideLayout4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2.jpe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2.jpeg"/><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2.jpe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2.jpeg"/><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2.jpeg"/><Relationship Id="rId4"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2.jpe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3E56EB4-BD8F-44F7-8AF7-7D7D140AF3A3}" type="datetimeFigureOut">
              <a:rPr lang="en-US" smtClean="0"/>
              <a:t>5/29/19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2E123-4CA0-4D93-8C81-AC2D3BCE24F9}" type="slidenum">
              <a:rPr lang="en-US" smtClean="0"/>
              <a:t>‹#›</a:t>
            </a:fld>
            <a:endParaRPr lang="en-US"/>
          </a:p>
        </p:txBody>
      </p:sp>
    </p:spTree>
    <p:extLst>
      <p:ext uri="{BB962C8B-B14F-4D97-AF65-F5344CB8AC3E}">
        <p14:creationId xmlns:p14="http://schemas.microsoft.com/office/powerpoint/2010/main" val="3181527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email">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a:ext>
            </a:extLst>
          </a:blip>
          <a:srcRect/>
          <a:stretch/>
        </p:blipFill>
        <p:spPr>
          <a:xfrm>
            <a:off x="1" y="0"/>
            <a:ext cx="12192000" cy="5977446"/>
          </a:xfrm>
          <a:prstGeom prst="rect">
            <a:avLst/>
          </a:prstGeom>
        </p:spPr>
      </p:pic>
      <p:sp>
        <p:nvSpPr>
          <p:cNvPr id="12" name="Rectangle 11"/>
          <p:cNvSpPr/>
          <p:nvPr userDrawn="1"/>
        </p:nvSpPr>
        <p:spPr>
          <a:xfrm>
            <a:off x="0" y="0"/>
            <a:ext cx="12192000" cy="6010230"/>
          </a:xfrm>
          <a:prstGeom prst="rect">
            <a:avLst/>
          </a:prstGeom>
          <a:solidFill>
            <a:schemeClr val="tx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p:cNvSpPr/>
          <p:nvPr/>
        </p:nvSpPr>
        <p:spPr>
          <a:xfrm>
            <a:off x="0" y="4"/>
            <a:ext cx="12192000" cy="58608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Subtitle 2"/>
          <p:cNvSpPr txBox="1">
            <a:spLocks/>
          </p:cNvSpPr>
          <p:nvPr/>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sz="1600" dirty="0"/>
          </a:p>
        </p:txBody>
      </p:sp>
      <p:sp>
        <p:nvSpPr>
          <p:cNvPr id="11" name="Subtitle 2"/>
          <p:cNvSpPr txBox="1">
            <a:spLocks/>
          </p:cNvSpPr>
          <p:nvPr/>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dirty="0"/>
          </a:p>
        </p:txBody>
      </p:sp>
      <p:sp>
        <p:nvSpPr>
          <p:cNvPr id="14" name="Subtitle 2"/>
          <p:cNvSpPr txBox="1">
            <a:spLocks/>
          </p:cNvSpPr>
          <p:nvPr userDrawn="1"/>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sz="1600" dirty="0"/>
          </a:p>
        </p:txBody>
      </p:sp>
      <p:sp>
        <p:nvSpPr>
          <p:cNvPr id="15" name="Subtitle 2"/>
          <p:cNvSpPr txBox="1">
            <a:spLocks/>
          </p:cNvSpPr>
          <p:nvPr userDrawn="1"/>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dirty="0"/>
          </a:p>
        </p:txBody>
      </p:sp>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23782" y="6172200"/>
            <a:ext cx="1890818" cy="491046"/>
          </a:xfrm>
          <a:prstGeom prst="rect">
            <a:avLst/>
          </a:prstGeom>
        </p:spPr>
      </p:pic>
      <p:pic>
        <p:nvPicPr>
          <p:cNvPr id="19" name="Picture 1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467852" y="6172200"/>
            <a:ext cx="2114548" cy="503234"/>
          </a:xfrm>
          <a:prstGeom prst="rect">
            <a:avLst/>
          </a:prstGeom>
        </p:spPr>
      </p:pic>
      <p:sp>
        <p:nvSpPr>
          <p:cNvPr id="20"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
        <p:nvSpPr>
          <p:cNvPr id="24" name="Text Placeholder 2"/>
          <p:cNvSpPr>
            <a:spLocks noGrp="1"/>
          </p:cNvSpPr>
          <p:nvPr>
            <p:ph idx="1"/>
          </p:nvPr>
        </p:nvSpPr>
        <p:spPr>
          <a:xfrm>
            <a:off x="609600" y="1600203"/>
            <a:ext cx="10972800" cy="3962397"/>
          </a:xfrm>
          <a:prstGeom prst="rect">
            <a:avLst/>
          </a:prstGeom>
        </p:spPr>
        <p:txBody>
          <a:bodyPr vert="horz" lIns="91440" tIns="45720" rIns="91440" bIns="45720" rtlCol="0">
            <a:normAutofit/>
          </a:bodyPr>
          <a:lstStyle>
            <a:lvl1pPr marL="0" indent="0">
              <a:buFont typeface="Arial" panose="020B0604020202020204" pitchFamily="34" charset="0"/>
              <a:buNone/>
              <a:defRPr sz="3200" b="1">
                <a:solidFill>
                  <a:schemeClr val="bg1"/>
                </a:solidFill>
              </a:defRPr>
            </a:lvl1pPr>
            <a:lvl2pPr marL="457200" indent="0">
              <a:buFont typeface="Arial" panose="020B0604020202020204" pitchFamily="34" charset="0"/>
              <a:buNone/>
              <a:defRPr sz="2800">
                <a:solidFill>
                  <a:schemeClr val="bg1"/>
                </a:solidFill>
              </a:defRPr>
            </a:lvl2pPr>
            <a:lvl3pPr marL="914400" indent="0">
              <a:buFont typeface="Arial" panose="020B0604020202020204" pitchFamily="34" charset="0"/>
              <a:buNone/>
              <a:defRPr sz="2400">
                <a:solidFill>
                  <a:schemeClr val="bg1"/>
                </a:solidFill>
              </a:defRPr>
            </a:lvl3pPr>
            <a:lvl4pPr marL="1371600" indent="0">
              <a:buFont typeface="Arial" panose="020B0604020202020204" pitchFamily="34" charset="0"/>
              <a:buNone/>
              <a:defRPr sz="2000">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1315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solid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7785" y="-31666"/>
            <a:ext cx="12199785" cy="6009112"/>
          </a:xfrm>
          <a:prstGeom prst="rect">
            <a:avLst/>
          </a:prstGeom>
        </p:spPr>
      </p:pic>
      <p:sp>
        <p:nvSpPr>
          <p:cNvPr id="12" name="Rectangle 11"/>
          <p:cNvSpPr/>
          <p:nvPr userDrawn="1"/>
        </p:nvSpPr>
        <p:spPr>
          <a:xfrm>
            <a:off x="-7785" y="-32784"/>
            <a:ext cx="12192000" cy="6010230"/>
          </a:xfrm>
          <a:prstGeom prst="rect">
            <a:avLst/>
          </a:prstGeom>
          <a:solidFill>
            <a:schemeClr val="tx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p:cNvSpPr/>
          <p:nvPr/>
        </p:nvSpPr>
        <p:spPr>
          <a:xfrm>
            <a:off x="0" y="4"/>
            <a:ext cx="12192000" cy="58608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Subtitle 2"/>
          <p:cNvSpPr txBox="1">
            <a:spLocks/>
          </p:cNvSpPr>
          <p:nvPr/>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sz="1600" dirty="0"/>
          </a:p>
        </p:txBody>
      </p:sp>
      <p:sp>
        <p:nvSpPr>
          <p:cNvPr id="11" name="Subtitle 2"/>
          <p:cNvSpPr txBox="1">
            <a:spLocks/>
          </p:cNvSpPr>
          <p:nvPr/>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dirty="0"/>
          </a:p>
        </p:txBody>
      </p:sp>
      <p:sp>
        <p:nvSpPr>
          <p:cNvPr id="14" name="Subtitle 2"/>
          <p:cNvSpPr txBox="1">
            <a:spLocks/>
          </p:cNvSpPr>
          <p:nvPr userDrawn="1"/>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sz="1600" dirty="0"/>
          </a:p>
        </p:txBody>
      </p:sp>
      <p:sp>
        <p:nvSpPr>
          <p:cNvPr id="15" name="Subtitle 2"/>
          <p:cNvSpPr txBox="1">
            <a:spLocks/>
          </p:cNvSpPr>
          <p:nvPr userDrawn="1"/>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dirty="0"/>
          </a:p>
        </p:txBody>
      </p:sp>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23782" y="6172200"/>
            <a:ext cx="1890818" cy="491046"/>
          </a:xfrm>
          <a:prstGeom prst="rect">
            <a:avLst/>
          </a:prstGeom>
        </p:spPr>
      </p:pic>
      <p:pic>
        <p:nvPicPr>
          <p:cNvPr id="19" name="Picture 1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467852" y="6172200"/>
            <a:ext cx="2114548" cy="503234"/>
          </a:xfrm>
          <a:prstGeom prst="rect">
            <a:avLst/>
          </a:prstGeom>
        </p:spPr>
      </p:pic>
      <p:sp>
        <p:nvSpPr>
          <p:cNvPr id="21"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
        <p:nvSpPr>
          <p:cNvPr id="22" name="Text Placeholder 2"/>
          <p:cNvSpPr>
            <a:spLocks noGrp="1"/>
          </p:cNvSpPr>
          <p:nvPr>
            <p:ph idx="1"/>
          </p:nvPr>
        </p:nvSpPr>
        <p:spPr>
          <a:xfrm>
            <a:off x="609600" y="1600203"/>
            <a:ext cx="10972800" cy="3962397"/>
          </a:xfrm>
          <a:prstGeom prst="rect">
            <a:avLst/>
          </a:prstGeom>
        </p:spPr>
        <p:txBody>
          <a:bodyPr vert="horz" lIns="91440" tIns="45720" rIns="91440" bIns="45720" rtlCol="0">
            <a:normAutofit/>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1544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solid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19285" y="-31666"/>
            <a:ext cx="12211287" cy="6009112"/>
          </a:xfrm>
          <a:prstGeom prst="rect">
            <a:avLst/>
          </a:prstGeom>
        </p:spPr>
      </p:pic>
      <p:sp>
        <p:nvSpPr>
          <p:cNvPr id="12" name="Rectangle 11"/>
          <p:cNvSpPr/>
          <p:nvPr userDrawn="1"/>
        </p:nvSpPr>
        <p:spPr>
          <a:xfrm>
            <a:off x="-19285" y="-39707"/>
            <a:ext cx="12192000" cy="6010230"/>
          </a:xfrm>
          <a:prstGeom prst="rect">
            <a:avLst/>
          </a:prstGeom>
          <a:solidFill>
            <a:schemeClr val="tx2">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p:cNvSpPr/>
          <p:nvPr/>
        </p:nvSpPr>
        <p:spPr>
          <a:xfrm>
            <a:off x="0" y="4"/>
            <a:ext cx="12192000" cy="58608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Subtitle 2"/>
          <p:cNvSpPr txBox="1">
            <a:spLocks/>
          </p:cNvSpPr>
          <p:nvPr/>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sz="1600" dirty="0"/>
          </a:p>
        </p:txBody>
      </p:sp>
      <p:sp>
        <p:nvSpPr>
          <p:cNvPr id="11" name="Subtitle 2"/>
          <p:cNvSpPr txBox="1">
            <a:spLocks/>
          </p:cNvSpPr>
          <p:nvPr/>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dirty="0"/>
          </a:p>
        </p:txBody>
      </p:sp>
      <p:sp>
        <p:nvSpPr>
          <p:cNvPr id="14" name="Subtitle 2"/>
          <p:cNvSpPr txBox="1">
            <a:spLocks/>
          </p:cNvSpPr>
          <p:nvPr userDrawn="1"/>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sz="1600" dirty="0"/>
          </a:p>
        </p:txBody>
      </p:sp>
      <p:sp>
        <p:nvSpPr>
          <p:cNvPr id="15" name="Subtitle 2"/>
          <p:cNvSpPr txBox="1">
            <a:spLocks/>
          </p:cNvSpPr>
          <p:nvPr userDrawn="1"/>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dirty="0"/>
          </a:p>
        </p:txBody>
      </p:sp>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23782" y="6172200"/>
            <a:ext cx="1890818" cy="491046"/>
          </a:xfrm>
          <a:prstGeom prst="rect">
            <a:avLst/>
          </a:prstGeom>
        </p:spPr>
      </p:pic>
      <p:pic>
        <p:nvPicPr>
          <p:cNvPr id="19" name="Picture 1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467852" y="6172200"/>
            <a:ext cx="2114548" cy="503234"/>
          </a:xfrm>
          <a:prstGeom prst="rect">
            <a:avLst/>
          </a:prstGeom>
        </p:spPr>
      </p:pic>
      <p:sp>
        <p:nvSpPr>
          <p:cNvPr id="21"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
        <p:nvSpPr>
          <p:cNvPr id="23" name="Text Placeholder 2"/>
          <p:cNvSpPr>
            <a:spLocks noGrp="1"/>
          </p:cNvSpPr>
          <p:nvPr>
            <p:ph idx="1"/>
          </p:nvPr>
        </p:nvSpPr>
        <p:spPr>
          <a:xfrm>
            <a:off x="609600" y="1600203"/>
            <a:ext cx="10972800" cy="3962397"/>
          </a:xfrm>
          <a:prstGeom prst="rect">
            <a:avLst/>
          </a:prstGeom>
        </p:spPr>
        <p:txBody>
          <a:bodyPr vert="horz" lIns="91440" tIns="45720" rIns="91440" bIns="45720" rtlCol="0">
            <a:normAutofit/>
          </a:bodyPr>
          <a:lstStyle>
            <a:lvl1pPr marL="0" indent="0">
              <a:buFont typeface="Arial" panose="020B0604020202020204" pitchFamily="34" charset="0"/>
              <a:buNone/>
              <a:defRPr sz="3200" b="1">
                <a:solidFill>
                  <a:schemeClr val="bg1"/>
                </a:solidFill>
              </a:defRPr>
            </a:lvl1pPr>
            <a:lvl2pPr marL="457200" indent="0">
              <a:buFont typeface="Arial" panose="020B0604020202020204" pitchFamily="34" charset="0"/>
              <a:buNone/>
              <a:defRPr sz="2800">
                <a:solidFill>
                  <a:schemeClr val="bg1"/>
                </a:solidFill>
              </a:defRPr>
            </a:lvl2pPr>
            <a:lvl3pPr marL="914400" indent="0">
              <a:buFont typeface="Arial" panose="020B0604020202020204" pitchFamily="34" charset="0"/>
              <a:buNone/>
              <a:defRPr sz="2400">
                <a:solidFill>
                  <a:schemeClr val="bg1"/>
                </a:solidFill>
              </a:defRPr>
            </a:lvl3pPr>
            <a:lvl4pPr marL="1371600" indent="0">
              <a:buFont typeface="Arial" panose="020B0604020202020204" pitchFamily="34" charset="0"/>
              <a:buNone/>
              <a:defRPr sz="2000">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997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email">
            <a:alphaModFix amt="54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a:xfrm>
            <a:off x="3312" y="4"/>
            <a:ext cx="12185376" cy="5977442"/>
          </a:xfrm>
          <a:prstGeom prst="rect">
            <a:avLst/>
          </a:prstGeom>
          <a:noFill/>
          <a:ln>
            <a:noFill/>
          </a:ln>
        </p:spPr>
      </p:pic>
      <p:sp>
        <p:nvSpPr>
          <p:cNvPr id="5" name="Rectangle 4"/>
          <p:cNvSpPr/>
          <p:nvPr/>
        </p:nvSpPr>
        <p:spPr>
          <a:xfrm>
            <a:off x="0" y="4"/>
            <a:ext cx="12192000" cy="58608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Subtitle 2"/>
          <p:cNvSpPr txBox="1">
            <a:spLocks/>
          </p:cNvSpPr>
          <p:nvPr/>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sz="1600" dirty="0"/>
          </a:p>
        </p:txBody>
      </p:sp>
      <p:sp>
        <p:nvSpPr>
          <p:cNvPr id="11" name="Subtitle 2"/>
          <p:cNvSpPr txBox="1">
            <a:spLocks/>
          </p:cNvSpPr>
          <p:nvPr/>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dirty="0"/>
          </a:p>
        </p:txBody>
      </p:sp>
      <p:sp>
        <p:nvSpPr>
          <p:cNvPr id="14" name="Subtitle 2"/>
          <p:cNvSpPr txBox="1">
            <a:spLocks/>
          </p:cNvSpPr>
          <p:nvPr userDrawn="1"/>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sz="1600" dirty="0"/>
          </a:p>
        </p:txBody>
      </p:sp>
      <p:sp>
        <p:nvSpPr>
          <p:cNvPr id="15" name="Subtitle 2"/>
          <p:cNvSpPr txBox="1">
            <a:spLocks/>
          </p:cNvSpPr>
          <p:nvPr userDrawn="1"/>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dirty="0"/>
          </a:p>
        </p:txBody>
      </p:sp>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23782" y="6172200"/>
            <a:ext cx="1890818" cy="491046"/>
          </a:xfrm>
          <a:prstGeom prst="rect">
            <a:avLst/>
          </a:prstGeom>
        </p:spPr>
      </p:pic>
      <p:pic>
        <p:nvPicPr>
          <p:cNvPr id="19" name="Picture 1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467852" y="6172200"/>
            <a:ext cx="2114548" cy="503234"/>
          </a:xfrm>
          <a:prstGeom prst="rect">
            <a:avLst/>
          </a:prstGeom>
        </p:spPr>
      </p:pic>
      <p:sp>
        <p:nvSpPr>
          <p:cNvPr id="21"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
        <p:nvSpPr>
          <p:cNvPr id="23" name="Text Placeholder 2"/>
          <p:cNvSpPr>
            <a:spLocks noGrp="1"/>
          </p:cNvSpPr>
          <p:nvPr>
            <p:ph idx="1"/>
          </p:nvPr>
        </p:nvSpPr>
        <p:spPr>
          <a:xfrm>
            <a:off x="609600" y="1600203"/>
            <a:ext cx="10972800" cy="3962397"/>
          </a:xfrm>
          <a:prstGeom prst="rect">
            <a:avLst/>
          </a:prstGeom>
        </p:spPr>
        <p:txBody>
          <a:bodyPr vert="horz" lIns="91440" tIns="45720" rIns="91440" bIns="45720" rtlCol="0">
            <a:normAutofit/>
          </a:bodyPr>
          <a:lstStyle>
            <a:lvl1pPr marL="0" indent="0">
              <a:buFont typeface="Arial" panose="020B0604020202020204" pitchFamily="34" charset="0"/>
              <a:buNone/>
              <a:defRPr sz="3200" b="1">
                <a:solidFill>
                  <a:schemeClr val="bg1"/>
                </a:solidFill>
              </a:defRPr>
            </a:lvl1pPr>
            <a:lvl2pPr marL="457200" indent="0">
              <a:buFont typeface="Arial" panose="020B0604020202020204" pitchFamily="34" charset="0"/>
              <a:buNone/>
              <a:defRPr sz="2800">
                <a:solidFill>
                  <a:schemeClr val="bg1"/>
                </a:solidFill>
              </a:defRPr>
            </a:lvl2pPr>
            <a:lvl3pPr marL="914400" indent="0">
              <a:buFont typeface="Arial" panose="020B0604020202020204" pitchFamily="34" charset="0"/>
              <a:buNone/>
              <a:defRPr sz="2400">
                <a:solidFill>
                  <a:schemeClr val="bg1"/>
                </a:solidFill>
              </a:defRPr>
            </a:lvl3pPr>
            <a:lvl4pPr marL="1371600" indent="0">
              <a:buFont typeface="Arial" panose="020B0604020202020204" pitchFamily="34" charset="0"/>
              <a:buNone/>
              <a:defRPr sz="2000">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4096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20" name="Picture 19" descr="shutterstock_178056959.jp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a:ext>
            </a:extLst>
          </a:blip>
          <a:srcRect/>
          <a:stretch/>
        </p:blipFill>
        <p:spPr>
          <a:xfrm>
            <a:off x="0" y="-37333"/>
            <a:ext cx="12192000" cy="6014779"/>
          </a:xfrm>
          <a:prstGeom prst="rect">
            <a:avLst/>
          </a:prstGeom>
          <a:noFill/>
          <a:ln>
            <a:noFill/>
          </a:ln>
        </p:spPr>
      </p:pic>
      <p:sp>
        <p:nvSpPr>
          <p:cNvPr id="12" name="Rectangle 11"/>
          <p:cNvSpPr/>
          <p:nvPr userDrawn="1"/>
        </p:nvSpPr>
        <p:spPr>
          <a:xfrm>
            <a:off x="0" y="579"/>
            <a:ext cx="12192000" cy="6010230"/>
          </a:xfrm>
          <a:prstGeom prst="rect">
            <a:avLst/>
          </a:prstGeom>
          <a:solidFill>
            <a:schemeClr val="tx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p:cNvSpPr/>
          <p:nvPr/>
        </p:nvSpPr>
        <p:spPr>
          <a:xfrm>
            <a:off x="0" y="4"/>
            <a:ext cx="12192000" cy="58608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Subtitle 2"/>
          <p:cNvSpPr txBox="1">
            <a:spLocks/>
          </p:cNvSpPr>
          <p:nvPr/>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sz="1600" dirty="0"/>
          </a:p>
        </p:txBody>
      </p:sp>
      <p:sp>
        <p:nvSpPr>
          <p:cNvPr id="11" name="Subtitle 2"/>
          <p:cNvSpPr txBox="1">
            <a:spLocks/>
          </p:cNvSpPr>
          <p:nvPr/>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dirty="0"/>
          </a:p>
        </p:txBody>
      </p:sp>
      <p:sp>
        <p:nvSpPr>
          <p:cNvPr id="14" name="Subtitle 2"/>
          <p:cNvSpPr txBox="1">
            <a:spLocks/>
          </p:cNvSpPr>
          <p:nvPr userDrawn="1"/>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sz="1600" dirty="0"/>
          </a:p>
        </p:txBody>
      </p:sp>
      <p:sp>
        <p:nvSpPr>
          <p:cNvPr id="15" name="Subtitle 2"/>
          <p:cNvSpPr txBox="1">
            <a:spLocks/>
          </p:cNvSpPr>
          <p:nvPr userDrawn="1"/>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dirty="0"/>
          </a:p>
        </p:txBody>
      </p:sp>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23782" y="6172200"/>
            <a:ext cx="1890818" cy="491046"/>
          </a:xfrm>
          <a:prstGeom prst="rect">
            <a:avLst/>
          </a:prstGeom>
        </p:spPr>
      </p:pic>
      <p:pic>
        <p:nvPicPr>
          <p:cNvPr id="19" name="Picture 1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467852" y="6172200"/>
            <a:ext cx="2114548" cy="503234"/>
          </a:xfrm>
          <a:prstGeom prst="rect">
            <a:avLst/>
          </a:prstGeom>
        </p:spPr>
      </p:pic>
      <p:sp>
        <p:nvSpPr>
          <p:cNvPr id="21"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
        <p:nvSpPr>
          <p:cNvPr id="23" name="Text Placeholder 2"/>
          <p:cNvSpPr>
            <a:spLocks noGrp="1"/>
          </p:cNvSpPr>
          <p:nvPr>
            <p:ph idx="1"/>
          </p:nvPr>
        </p:nvSpPr>
        <p:spPr>
          <a:xfrm>
            <a:off x="609600" y="1600203"/>
            <a:ext cx="10972800" cy="3962397"/>
          </a:xfrm>
          <a:prstGeom prst="rect">
            <a:avLst/>
          </a:prstGeom>
        </p:spPr>
        <p:txBody>
          <a:bodyPr vert="horz" lIns="91440" tIns="45720" rIns="91440" bIns="45720" rtlCol="0">
            <a:normAutofit/>
          </a:bodyPr>
          <a:lstStyle>
            <a:lvl1pPr marL="0" indent="0">
              <a:buFont typeface="Arial" panose="020B0604020202020204" pitchFamily="34" charset="0"/>
              <a:buNone/>
              <a:defRPr sz="3200" b="1">
                <a:solidFill>
                  <a:schemeClr val="bg1"/>
                </a:solidFill>
              </a:defRPr>
            </a:lvl1pPr>
            <a:lvl2pPr marL="457200" indent="0">
              <a:buFont typeface="Arial" panose="020B0604020202020204" pitchFamily="34" charset="0"/>
              <a:buNone/>
              <a:defRPr sz="2800">
                <a:solidFill>
                  <a:schemeClr val="bg1"/>
                </a:solidFill>
              </a:defRPr>
            </a:lvl2pPr>
            <a:lvl3pPr marL="914400" indent="0">
              <a:buFont typeface="Arial" panose="020B0604020202020204" pitchFamily="34" charset="0"/>
              <a:buNone/>
              <a:defRPr sz="2400">
                <a:solidFill>
                  <a:schemeClr val="bg1"/>
                </a:solidFill>
              </a:defRPr>
            </a:lvl3pPr>
            <a:lvl4pPr marL="1371600" indent="0">
              <a:buFont typeface="Arial" panose="020B0604020202020204" pitchFamily="34" charset="0"/>
              <a:buNone/>
              <a:defRPr sz="2000">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2629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4"/>
            <a:ext cx="12192000" cy="58608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itle 1"/>
          <p:cNvSpPr>
            <a:spLocks noGrp="1"/>
          </p:cNvSpPr>
          <p:nvPr>
            <p:ph type="ctrTitle" hasCustomPrompt="1"/>
          </p:nvPr>
        </p:nvSpPr>
        <p:spPr>
          <a:xfrm>
            <a:off x="770470" y="690753"/>
            <a:ext cx="7212895" cy="1470025"/>
          </a:xfrm>
        </p:spPr>
        <p:txBody>
          <a:bodyPr/>
          <a:lstStyle>
            <a:lvl1pPr>
              <a:defRPr>
                <a:solidFill>
                  <a:schemeClr val="bg1"/>
                </a:solidFill>
              </a:defRPr>
            </a:lvl1pPr>
          </a:lstStyle>
          <a:p>
            <a:r>
              <a:rPr lang="en-US" dirty="0"/>
              <a:t>&lt;Insert Title Here&gt;</a:t>
            </a:r>
          </a:p>
        </p:txBody>
      </p:sp>
      <p:sp>
        <p:nvSpPr>
          <p:cNvPr id="7" name="Subtitle 2"/>
          <p:cNvSpPr>
            <a:spLocks noGrp="1"/>
          </p:cNvSpPr>
          <p:nvPr>
            <p:ph type="subTitle" idx="1" hasCustomPrompt="1"/>
          </p:nvPr>
        </p:nvSpPr>
        <p:spPr>
          <a:xfrm>
            <a:off x="770470" y="2401367"/>
            <a:ext cx="7212895" cy="529040"/>
          </a:xfrm>
        </p:spPr>
        <p:txBody>
          <a:bodyPr>
            <a:normAutofit/>
          </a:bodyPr>
          <a:lstStyle>
            <a:lvl1pPr marL="0" indent="0" algn="l">
              <a:buNone/>
              <a:defRPr sz="16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&lt;Insert Name Here&gt;</a:t>
            </a:r>
          </a:p>
        </p:txBody>
      </p:sp>
      <p:sp>
        <p:nvSpPr>
          <p:cNvPr id="10" name="Subtitle 2"/>
          <p:cNvSpPr txBox="1">
            <a:spLocks/>
          </p:cNvSpPr>
          <p:nvPr/>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sz="1600" dirty="0"/>
          </a:p>
        </p:txBody>
      </p:sp>
      <p:sp>
        <p:nvSpPr>
          <p:cNvPr id="11" name="Subtitle 2"/>
          <p:cNvSpPr txBox="1">
            <a:spLocks/>
          </p:cNvSpPr>
          <p:nvPr/>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dirty="0"/>
          </a:p>
        </p:txBody>
      </p:sp>
      <p:sp>
        <p:nvSpPr>
          <p:cNvPr id="16" name="Text Placeholder 15"/>
          <p:cNvSpPr>
            <a:spLocks noGrp="1"/>
          </p:cNvSpPr>
          <p:nvPr>
            <p:ph type="body" sz="quarter" idx="10" hasCustomPrompt="1"/>
          </p:nvPr>
        </p:nvSpPr>
        <p:spPr>
          <a:xfrm>
            <a:off x="770467" y="2975412"/>
            <a:ext cx="7213600" cy="519335"/>
          </a:xfrm>
        </p:spPr>
        <p:txBody>
          <a:bodyPr>
            <a:normAutofit/>
          </a:bodyPr>
          <a:lstStyle>
            <a:lvl1pPr marL="0" indent="0">
              <a:buFontTx/>
              <a:buNone/>
              <a:defRPr sz="140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&lt;Insert Date Here&gt;</a:t>
            </a:r>
          </a:p>
        </p:txBody>
      </p:sp>
      <p:sp>
        <p:nvSpPr>
          <p:cNvPr id="14" name="Subtitle 2"/>
          <p:cNvSpPr txBox="1">
            <a:spLocks/>
          </p:cNvSpPr>
          <p:nvPr userDrawn="1"/>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sz="1600" dirty="0"/>
          </a:p>
        </p:txBody>
      </p:sp>
      <p:sp>
        <p:nvSpPr>
          <p:cNvPr id="15" name="Subtitle 2"/>
          <p:cNvSpPr txBox="1">
            <a:spLocks/>
          </p:cNvSpPr>
          <p:nvPr userDrawn="1"/>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dirty="0"/>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3782" y="6172200"/>
            <a:ext cx="1890818" cy="491046"/>
          </a:xfrm>
          <a:prstGeom prst="rect">
            <a:avLst/>
          </a:prstGeom>
        </p:spPr>
      </p:pic>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67852" y="6172200"/>
            <a:ext cx="2114548" cy="503234"/>
          </a:xfrm>
          <a:prstGeom prst="rect">
            <a:avLst/>
          </a:prstGeom>
        </p:spPr>
      </p:pic>
      <p:pic>
        <p:nvPicPr>
          <p:cNvPr id="20" name="Picture 19"/>
          <p:cNvPicPr>
            <a:picLocks noChangeAspect="1"/>
          </p:cNvPicPr>
          <p:nvPr userDrawn="1"/>
        </p:nvPicPr>
        <p:blipFill rotWithShape="1">
          <a:blip r:embed="rId4" cstate="email">
            <a:extLst>
              <a:ext uri="{BEBA8EAE-BF5A-486C-A8C5-ECC9F3942E4B}">
                <a14:imgProps xmlns:a14="http://schemas.microsoft.com/office/drawing/2010/main">
                  <a14:imgLayer r:embed="rId5">
                    <a14:imgEffect>
                      <a14:artisticGlass scaling="25"/>
                    </a14:imgEffect>
                  </a14:imgLayer>
                </a14:imgProps>
              </a:ext>
              <a:ext uri="{28A0092B-C50C-407E-A947-70E740481C1C}">
                <a14:useLocalDpi xmlns:a14="http://schemas.microsoft.com/office/drawing/2010/main"/>
              </a:ext>
            </a:extLst>
          </a:blip>
          <a:srcRect/>
          <a:stretch/>
        </p:blipFill>
        <p:spPr>
          <a:xfrm>
            <a:off x="1" y="-31667"/>
            <a:ext cx="12200327" cy="5975267"/>
          </a:xfrm>
          <a:prstGeom prst="rect">
            <a:avLst/>
          </a:prstGeom>
        </p:spPr>
      </p:pic>
      <p:sp>
        <p:nvSpPr>
          <p:cNvPr id="21" name="Rectangle 20"/>
          <p:cNvSpPr/>
          <p:nvPr userDrawn="1"/>
        </p:nvSpPr>
        <p:spPr>
          <a:xfrm>
            <a:off x="8197" y="-31668"/>
            <a:ext cx="12192000" cy="5975267"/>
          </a:xfrm>
          <a:prstGeom prst="rect">
            <a:avLst/>
          </a:prstGeom>
          <a:solidFill>
            <a:schemeClr val="tx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59687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ivider/Thank You White Backgroun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Text Placeholder 2"/>
          <p:cNvSpPr>
            <a:spLocks noGrp="1"/>
          </p:cNvSpPr>
          <p:nvPr>
            <p:ph idx="11"/>
          </p:nvPr>
        </p:nvSpPr>
        <p:spPr>
          <a:xfrm>
            <a:off x="609600" y="1600203"/>
            <a:ext cx="10972800" cy="3962397"/>
          </a:xfrm>
          <a:prstGeom prst="rect">
            <a:avLst/>
          </a:prstGeom>
        </p:spPr>
        <p:txBody>
          <a:bodyPr vert="horz" lIns="91440" tIns="45720" rIns="91440" bIns="45720" rtlCol="0">
            <a:normAutofit/>
          </a:bodyPr>
          <a:lstStyle>
            <a:lvl1pPr marL="0" indent="0">
              <a:buFont typeface="Arial" panose="020B0604020202020204" pitchFamily="34" charset="0"/>
              <a:buNone/>
              <a:defRPr sz="3200" b="1">
                <a:solidFill>
                  <a:schemeClr val="tx1"/>
                </a:solidFill>
              </a:defRPr>
            </a:lvl1pPr>
            <a:lvl2pPr marL="457200" indent="0">
              <a:buFont typeface="Arial" panose="020B0604020202020204" pitchFamily="34" charset="0"/>
              <a:buNone/>
              <a:defRPr sz="2800">
                <a:solidFill>
                  <a:schemeClr val="tx1"/>
                </a:solidFill>
              </a:defRPr>
            </a:lvl2pPr>
            <a:lvl3pPr marL="914400" indent="0">
              <a:buFont typeface="Arial" panose="020B0604020202020204" pitchFamily="34" charset="0"/>
              <a:buNone/>
              <a:defRPr sz="2400">
                <a:solidFill>
                  <a:schemeClr val="tx1"/>
                </a:solidFill>
              </a:defRPr>
            </a:lvl3pPr>
            <a:lvl4pPr marL="1371600" indent="0">
              <a:buFont typeface="Arial" panose="020B0604020202020204" pitchFamily="34" charset="0"/>
              <a:buNone/>
              <a:defRPr sz="2000">
                <a:solidFill>
                  <a:schemeClr val="tx1"/>
                </a:solidFill>
              </a:defRPr>
            </a:lvl4pPr>
            <a:lvl5pPr marL="1828800" indent="0">
              <a:buFont typeface="Arial" panose="020B0604020202020204" pitchFamily="34" charset="0"/>
              <a:buNone/>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932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10637" y="274639"/>
            <a:ext cx="11374967" cy="1143000"/>
          </a:xfrm>
          <a:prstGeom prst="rect">
            <a:avLst/>
          </a:prstGeom>
        </p:spPr>
        <p:txBody>
          <a:bodyPr vert="horz" lIns="0" tIns="45720" rIns="91440" bIns="45720" rtlCol="0" anchor="ctr">
            <a:normAutofit/>
          </a:bodyPr>
          <a:lstStyle/>
          <a:p>
            <a:r>
              <a:rPr lang="en-US"/>
              <a:t>Click to edit Master title style</a:t>
            </a:r>
            <a:endParaRPr lang="en-US" dirty="0"/>
          </a:p>
        </p:txBody>
      </p:sp>
      <p:sp>
        <p:nvSpPr>
          <p:cNvPr id="8" name="Text Placeholder 2"/>
          <p:cNvSpPr>
            <a:spLocks noGrp="1"/>
          </p:cNvSpPr>
          <p:nvPr>
            <p:ph idx="1"/>
          </p:nvPr>
        </p:nvSpPr>
        <p:spPr>
          <a:xfrm>
            <a:off x="410633" y="1600205"/>
            <a:ext cx="11374965" cy="4267199"/>
          </a:xfrm>
          <a:prstGeom prst="rect">
            <a:avLst/>
          </a:prstGeom>
        </p:spPr>
        <p:txBody>
          <a:bodyPr vert="horz" lIns="0" tIns="45720" rIns="91440" bIns="45720" rtlCol="0">
            <a:normAutofit/>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dirty="0" smtClean="0"/>
            </a:lvl6pPr>
            <a:lvl7pPr>
              <a:defRPr lang="en-US" dirty="0" smtClean="0"/>
            </a:lvl7pPr>
            <a:lvl8pPr>
              <a:defRPr lang="en-US" dirty="0" smtClean="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 name="Straight Connector 2"/>
          <p:cNvCxnSpPr/>
          <p:nvPr/>
        </p:nvCxnSpPr>
        <p:spPr>
          <a:xfrm>
            <a:off x="410637" y="269881"/>
            <a:ext cx="11781367" cy="4761"/>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userDrawn="1"/>
        </p:nvCxnSpPr>
        <p:spPr>
          <a:xfrm>
            <a:off x="410637" y="269881"/>
            <a:ext cx="11781367" cy="4761"/>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8800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itle, Subtitle and Conten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10637" y="274639"/>
            <a:ext cx="11374967" cy="1143000"/>
          </a:xfrm>
          <a:prstGeom prst="rect">
            <a:avLst/>
          </a:prstGeom>
        </p:spPr>
        <p:txBody>
          <a:bodyPr vert="horz" lIns="0" tIns="45720" rIns="91440" bIns="45720" rtlCol="0" anchor="ctr">
            <a:normAutofit/>
          </a:bodyPr>
          <a:lstStyle/>
          <a:p>
            <a:r>
              <a:rPr lang="en-US"/>
              <a:t>Click to edit Master title style</a:t>
            </a:r>
            <a:endParaRPr lang="en-US" dirty="0"/>
          </a:p>
        </p:txBody>
      </p:sp>
      <p:sp>
        <p:nvSpPr>
          <p:cNvPr id="8" name="Text Placeholder 2"/>
          <p:cNvSpPr>
            <a:spLocks noGrp="1"/>
          </p:cNvSpPr>
          <p:nvPr>
            <p:ph idx="1"/>
          </p:nvPr>
        </p:nvSpPr>
        <p:spPr>
          <a:xfrm>
            <a:off x="410633" y="2032000"/>
            <a:ext cx="11374965" cy="3835400"/>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 name="Straight Connector 2"/>
          <p:cNvCxnSpPr/>
          <p:nvPr/>
        </p:nvCxnSpPr>
        <p:spPr>
          <a:xfrm>
            <a:off x="410637" y="269881"/>
            <a:ext cx="11781367" cy="4761"/>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5" name="Text Placeholder 2"/>
          <p:cNvSpPr>
            <a:spLocks noGrp="1"/>
          </p:cNvSpPr>
          <p:nvPr>
            <p:ph type="body" idx="10"/>
          </p:nvPr>
        </p:nvSpPr>
        <p:spPr>
          <a:xfrm>
            <a:off x="423333" y="1475848"/>
            <a:ext cx="11362267" cy="496887"/>
          </a:xfrm>
        </p:spPr>
        <p:txBody>
          <a:bodyPr anchor="b">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6" name="Straight Connector 5"/>
          <p:cNvCxnSpPr/>
          <p:nvPr userDrawn="1"/>
        </p:nvCxnSpPr>
        <p:spPr>
          <a:xfrm>
            <a:off x="410637" y="269881"/>
            <a:ext cx="11781367" cy="4761"/>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3473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23333" y="1535116"/>
            <a:ext cx="5386917" cy="639763"/>
          </a:xfrm>
        </p:spPr>
        <p:txBody>
          <a:bodyPr anchor="b">
            <a:normAutofit/>
          </a:bodyPr>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23333" y="2174878"/>
            <a:ext cx="5386917" cy="3540125"/>
          </a:xfrm>
        </p:spPr>
        <p:txBody>
          <a:bodyPr vert="horz" lIns="0" tIns="45720" rIns="91440" bIns="45720" rtlCol="0">
            <a:normAutofit/>
          </a:bodyPr>
          <a:lstStyle>
            <a:lvl1pPr>
              <a:defRPr lang="en-US" dirty="0" smtClean="0"/>
            </a:lvl1pPr>
          </a:lstStyle>
          <a:p>
            <a:pPr lvl="0"/>
            <a:r>
              <a:rPr lang="en-US"/>
              <a:t>Click to edit Master text styles</a:t>
            </a:r>
          </a:p>
        </p:txBody>
      </p:sp>
      <p:sp>
        <p:nvSpPr>
          <p:cNvPr id="5" name="Text Placeholder 4"/>
          <p:cNvSpPr>
            <a:spLocks noGrp="1"/>
          </p:cNvSpPr>
          <p:nvPr>
            <p:ph type="body" sz="quarter" idx="3"/>
          </p:nvPr>
        </p:nvSpPr>
        <p:spPr>
          <a:xfrm>
            <a:off x="6396572" y="1535116"/>
            <a:ext cx="5389033" cy="639763"/>
          </a:xfrm>
        </p:spPr>
        <p:txBody>
          <a:bodyPr anchor="b">
            <a:normAutofit/>
          </a:bodyPr>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96572" y="2174878"/>
            <a:ext cx="5389033" cy="3540125"/>
          </a:xfrm>
        </p:spPr>
        <p:txBody>
          <a:bodyPr vert="horz" lIns="0" tIns="45720" rIns="91440" bIns="45720" rtlCol="0">
            <a:normAutofit/>
          </a:bodyPr>
          <a:lstStyle>
            <a:lvl1pPr>
              <a:defRPr lang="en-US" dirty="0" smtClean="0"/>
            </a:lvl1pPr>
          </a:lstStyle>
          <a:p>
            <a:pPr lvl="0"/>
            <a:r>
              <a:rPr lang="en-US"/>
              <a:t>Click to edit Master text styles</a:t>
            </a:r>
          </a:p>
        </p:txBody>
      </p:sp>
      <p:sp>
        <p:nvSpPr>
          <p:cNvPr id="7" name="Title Placeholder 1"/>
          <p:cNvSpPr>
            <a:spLocks noGrp="1"/>
          </p:cNvSpPr>
          <p:nvPr>
            <p:ph type="title"/>
          </p:nvPr>
        </p:nvSpPr>
        <p:spPr>
          <a:xfrm>
            <a:off x="410637" y="274639"/>
            <a:ext cx="11374967" cy="1143000"/>
          </a:xfrm>
          <a:prstGeom prst="rect">
            <a:avLst/>
          </a:prstGeom>
        </p:spPr>
        <p:txBody>
          <a:bodyPr vert="horz" lIns="0" tIns="45720" rIns="91440" bIns="45720" rtlCol="0" anchor="ctr">
            <a:normAutofit/>
          </a:bodyPr>
          <a:lstStyle/>
          <a:p>
            <a:r>
              <a:rPr lang="en-US"/>
              <a:t>Click to edit Master title style</a:t>
            </a:r>
            <a:endParaRPr lang="en-US" dirty="0"/>
          </a:p>
        </p:txBody>
      </p:sp>
      <p:cxnSp>
        <p:nvCxnSpPr>
          <p:cNvPr id="8" name="Straight Connector 7"/>
          <p:cNvCxnSpPr/>
          <p:nvPr/>
        </p:nvCxnSpPr>
        <p:spPr>
          <a:xfrm>
            <a:off x="410637" y="269881"/>
            <a:ext cx="11781367" cy="4761"/>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410637" y="269881"/>
            <a:ext cx="11781367" cy="4761"/>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7595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E56EB4-BD8F-44F7-8AF7-7D7D140AF3A3}" type="datetimeFigureOut">
              <a:rPr lang="en-US" smtClean="0"/>
              <a:t>5/29/19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66452"/>
            <a:ext cx="2844800" cy="365125"/>
          </a:xfrm>
        </p:spPr>
        <p:txBody>
          <a:bodyPr/>
          <a:lstStyle/>
          <a:p>
            <a:fld id="{CD22E123-4CA0-4D93-8C81-AC2D3BCE24F9}" type="slidenum">
              <a:rPr lang="en-US" smtClean="0"/>
              <a:t>‹#›</a:t>
            </a:fld>
            <a:endParaRPr lang="en-US"/>
          </a:p>
        </p:txBody>
      </p:sp>
    </p:spTree>
    <p:extLst>
      <p:ext uri="{BB962C8B-B14F-4D97-AF65-F5344CB8AC3E}">
        <p14:creationId xmlns:p14="http://schemas.microsoft.com/office/powerpoint/2010/main" val="4128519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ivider/Thank You Orange">
    <p:spTree>
      <p:nvGrpSpPr>
        <p:cNvPr id="1" name=""/>
        <p:cNvGrpSpPr/>
        <p:nvPr/>
      </p:nvGrpSpPr>
      <p:grpSpPr>
        <a:xfrm>
          <a:off x="0" y="0"/>
          <a:ext cx="0" cy="0"/>
          <a:chOff x="0" y="0"/>
          <a:chExt cx="0" cy="0"/>
        </a:xfrm>
      </p:grpSpPr>
      <p:sp>
        <p:nvSpPr>
          <p:cNvPr id="4" name="Rectangle 3"/>
          <p:cNvSpPr/>
          <p:nvPr userDrawn="1"/>
        </p:nvSpPr>
        <p:spPr>
          <a:xfrm>
            <a:off x="0" y="4"/>
            <a:ext cx="12192000" cy="586081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7" name="Rectangle 6"/>
          <p:cNvSpPr/>
          <p:nvPr/>
        </p:nvSpPr>
        <p:spPr>
          <a:xfrm>
            <a:off x="0" y="4"/>
            <a:ext cx="12192000" cy="586081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6" name="Title 5"/>
          <p:cNvSpPr>
            <a:spLocks noGrp="1"/>
          </p:cNvSpPr>
          <p:nvPr>
            <p:ph type="title" hasCustomPrompt="1"/>
          </p:nvPr>
        </p:nvSpPr>
        <p:spPr/>
        <p:txBody>
          <a:bodyPr/>
          <a:lstStyle>
            <a:lvl1pPr>
              <a:defRPr>
                <a:solidFill>
                  <a:schemeClr val="bg1"/>
                </a:solidFill>
              </a:defRPr>
            </a:lvl1pPr>
          </a:lstStyle>
          <a:p>
            <a:r>
              <a:rPr lang="en-US" dirty="0"/>
              <a:t>Click to add title</a:t>
            </a:r>
          </a:p>
        </p:txBody>
      </p:sp>
    </p:spTree>
    <p:extLst>
      <p:ext uri="{BB962C8B-B14F-4D97-AF65-F5344CB8AC3E}">
        <p14:creationId xmlns:p14="http://schemas.microsoft.com/office/powerpoint/2010/main" val="4117469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ivider/Thank You White Backgroun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298582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Divider/Thank you image background">
    <p:spTree>
      <p:nvGrpSpPr>
        <p:cNvPr id="1" name=""/>
        <p:cNvGrpSpPr/>
        <p:nvPr/>
      </p:nvGrpSpPr>
      <p:grpSpPr>
        <a:xfrm>
          <a:off x="0" y="0"/>
          <a:ext cx="0" cy="0"/>
          <a:chOff x="0" y="0"/>
          <a:chExt cx="0" cy="0"/>
        </a:xfrm>
      </p:grpSpPr>
      <p:pic>
        <p:nvPicPr>
          <p:cNvPr id="2" name="Picture 1" descr="shutterstock_178056959.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
            <a:ext cx="12192000" cy="5860815"/>
          </a:xfrm>
          <a:prstGeom prst="rect">
            <a:avLst/>
          </a:prstGeom>
          <a:noFill/>
          <a:ln>
            <a:noFill/>
          </a:ln>
        </p:spPr>
      </p:pic>
      <p:sp>
        <p:nvSpPr>
          <p:cNvPr id="6" name="Title 5"/>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4366996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Divider/Thank you image backgroun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12" y="4"/>
            <a:ext cx="12185376" cy="5860815"/>
          </a:xfrm>
          <a:prstGeom prst="rect">
            <a:avLst/>
          </a:prstGeom>
          <a:noFill/>
          <a:ln>
            <a:noFill/>
          </a:ln>
        </p:spPr>
      </p:pic>
      <p:sp>
        <p:nvSpPr>
          <p:cNvPr id="6" name="Title 5"/>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2087792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ivider/Thank you image background 2">
    <p:spTree>
      <p:nvGrpSpPr>
        <p:cNvPr id="1" name=""/>
        <p:cNvGrpSpPr/>
        <p:nvPr/>
      </p:nvGrpSpPr>
      <p:grpSpPr>
        <a:xfrm>
          <a:off x="0" y="0"/>
          <a:ext cx="0" cy="0"/>
          <a:chOff x="0" y="0"/>
          <a:chExt cx="0" cy="0"/>
        </a:xfrm>
      </p:grpSpPr>
      <p:pic>
        <p:nvPicPr>
          <p:cNvPr id="4" name="Picture 3" descr="shutterstock_173076509.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1" y="4"/>
            <a:ext cx="12225547" cy="5860815"/>
          </a:xfrm>
          <a:prstGeom prst="rect">
            <a:avLst/>
          </a:prstGeom>
        </p:spPr>
      </p:pic>
      <p:sp>
        <p:nvSpPr>
          <p:cNvPr id="6" name="Title 5"/>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416020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Divider/Thank you image backgroun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2000" cy="5860816"/>
          </a:xfrm>
          <a:prstGeom prst="rect">
            <a:avLst/>
          </a:prstGeom>
        </p:spPr>
      </p:pic>
      <p:sp>
        <p:nvSpPr>
          <p:cNvPr id="6" name="Title 5"/>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23081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Divider/Thank you image backgroun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
            <a:ext cx="12192000" cy="5860815"/>
          </a:xfrm>
          <a:prstGeom prst="rect">
            <a:avLst/>
          </a:prstGeom>
        </p:spPr>
      </p:pic>
      <p:sp>
        <p:nvSpPr>
          <p:cNvPr id="6" name="Title 5"/>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329774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_Divider/Thank you image backgroun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285" y="-31666"/>
            <a:ext cx="12211287" cy="5892481"/>
          </a:xfrm>
          <a:prstGeom prst="rect">
            <a:avLst/>
          </a:prstGeom>
        </p:spPr>
      </p:pic>
      <p:sp>
        <p:nvSpPr>
          <p:cNvPr id="6" name="Title 5"/>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646751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5_Divider/Thank you image backgroun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85" y="-31666"/>
            <a:ext cx="12199785" cy="5892481"/>
          </a:xfrm>
          <a:prstGeom prst="rect">
            <a:avLst/>
          </a:prstGeom>
        </p:spPr>
      </p:pic>
      <p:sp>
        <p:nvSpPr>
          <p:cNvPr id="6" name="Title 5"/>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5562656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6_Divider/Thank you image backgroun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85" y="-31667"/>
            <a:ext cx="12199785" cy="5892483"/>
          </a:xfrm>
          <a:prstGeom prst="rect">
            <a:avLst/>
          </a:prstGeom>
        </p:spPr>
      </p:pic>
      <p:sp>
        <p:nvSpPr>
          <p:cNvPr id="6" name="Title 5"/>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105781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E56EB4-BD8F-44F7-8AF7-7D7D140AF3A3}" type="datetimeFigureOut">
              <a:rPr lang="en-US" smtClean="0"/>
              <a:t>5/29/19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22E123-4CA0-4D93-8C81-AC2D3BCE24F9}" type="slidenum">
              <a:rPr lang="en-US" smtClean="0"/>
              <a:t>‹#›</a:t>
            </a:fld>
            <a:endParaRPr lang="en-US"/>
          </a:p>
        </p:txBody>
      </p:sp>
    </p:spTree>
    <p:extLst>
      <p:ext uri="{BB962C8B-B14F-4D97-AF65-F5344CB8AC3E}">
        <p14:creationId xmlns:p14="http://schemas.microsoft.com/office/powerpoint/2010/main" val="12472977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7_Divider/Thank you image backgroun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31667"/>
            <a:ext cx="12200327" cy="5892483"/>
          </a:xfrm>
          <a:prstGeom prst="rect">
            <a:avLst/>
          </a:prstGeom>
        </p:spPr>
      </p:pic>
      <p:sp>
        <p:nvSpPr>
          <p:cNvPr id="6" name="Title 5"/>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422057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3E56EB4-BD8F-44F7-8AF7-7D7D140AF3A3}" type="datetimeFigureOut">
              <a:rPr lang="en-US" smtClean="0">
                <a:solidFill>
                  <a:prstClr val="black">
                    <a:tint val="75000"/>
                  </a:prstClr>
                </a:solidFill>
              </a:rPr>
              <a:pPr/>
              <a:t>5/29/19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22E123-4CA0-4D93-8C81-AC2D3BCE24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90585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E56EB4-BD8F-44F7-8AF7-7D7D140AF3A3}" type="datetimeFigureOut">
              <a:rPr lang="en-US" smtClean="0">
                <a:solidFill>
                  <a:prstClr val="black">
                    <a:tint val="75000"/>
                  </a:prstClr>
                </a:solidFill>
              </a:rPr>
              <a:pPr/>
              <a:t>5/29/19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66452"/>
            <a:ext cx="2844800" cy="365125"/>
          </a:xfrm>
        </p:spPr>
        <p:txBody>
          <a:bodyPr/>
          <a:lstStyle/>
          <a:p>
            <a:fld id="{CD22E123-4CA0-4D93-8C81-AC2D3BCE24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443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E56EB4-BD8F-44F7-8AF7-7D7D140AF3A3}" type="datetimeFigureOut">
              <a:rPr lang="en-US" smtClean="0">
                <a:solidFill>
                  <a:prstClr val="black">
                    <a:tint val="75000"/>
                  </a:prstClr>
                </a:solidFill>
              </a:rPr>
              <a:pPr/>
              <a:t>5/29/19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22E123-4CA0-4D93-8C81-AC2D3BCE24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0648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E56EB4-BD8F-44F7-8AF7-7D7D140AF3A3}" type="datetimeFigureOut">
              <a:rPr lang="en-US" smtClean="0">
                <a:solidFill>
                  <a:prstClr val="black">
                    <a:tint val="75000"/>
                  </a:prstClr>
                </a:solidFill>
              </a:rPr>
              <a:pPr/>
              <a:t>5/29/19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22E123-4CA0-4D93-8C81-AC2D3BCE24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28225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E56EB4-BD8F-44F7-8AF7-7D7D140AF3A3}" type="datetimeFigureOut">
              <a:rPr lang="en-US" smtClean="0">
                <a:solidFill>
                  <a:prstClr val="black">
                    <a:tint val="75000"/>
                  </a:prstClr>
                </a:solidFill>
              </a:rPr>
              <a:pPr/>
              <a:t>5/29/19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22E123-4CA0-4D93-8C81-AC2D3BCE24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97603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2_Title Slid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6010230"/>
          </a:xfrm>
          <a:prstGeom prst="rect">
            <a:avLst/>
          </a:prstGeom>
          <a:solidFill>
            <a:srgbClr val="00206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0" y="4"/>
            <a:ext cx="12192000" cy="58608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Subtitle 2"/>
          <p:cNvSpPr txBox="1">
            <a:spLocks/>
          </p:cNvSpPr>
          <p:nvPr/>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dirty="0">
              <a:solidFill>
                <a:prstClr val="white"/>
              </a:solidFill>
            </a:endParaRPr>
          </a:p>
        </p:txBody>
      </p:sp>
      <p:sp>
        <p:nvSpPr>
          <p:cNvPr id="11" name="Subtitle 2"/>
          <p:cNvSpPr txBox="1">
            <a:spLocks/>
          </p:cNvSpPr>
          <p:nvPr/>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white"/>
              </a:solidFill>
            </a:endParaRPr>
          </a:p>
        </p:txBody>
      </p:sp>
      <p:sp>
        <p:nvSpPr>
          <p:cNvPr id="14" name="Subtitle 2"/>
          <p:cNvSpPr txBox="1">
            <a:spLocks/>
          </p:cNvSpPr>
          <p:nvPr userDrawn="1"/>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dirty="0">
              <a:solidFill>
                <a:prstClr val="white"/>
              </a:solidFill>
            </a:endParaRPr>
          </a:p>
        </p:txBody>
      </p:sp>
      <p:sp>
        <p:nvSpPr>
          <p:cNvPr id="15" name="Subtitle 2"/>
          <p:cNvSpPr txBox="1">
            <a:spLocks/>
          </p:cNvSpPr>
          <p:nvPr userDrawn="1"/>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white"/>
              </a:solidFill>
            </a:endParaRPr>
          </a:p>
        </p:txBody>
      </p:sp>
      <p:pic>
        <p:nvPicPr>
          <p:cNvPr id="17" name="Picture 16"/>
          <p:cNvPicPr>
            <a:picLocks noChangeAspect="1"/>
          </p:cNvPicPr>
          <p:nvPr userDrawn="1"/>
        </p:nvPicPr>
        <p:blipFill>
          <a:blip r:embed="rId2">
            <a:clrChange>
              <a:clrFrom>
                <a:srgbClr val="331606"/>
              </a:clrFrom>
              <a:clrTo>
                <a:srgbClr val="331606">
                  <a:alpha val="0"/>
                </a:srgbClr>
              </a:clrTo>
            </a:clrChange>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6010275"/>
            <a:ext cx="12192000" cy="847725"/>
          </a:xfrm>
          <a:prstGeom prst="rect">
            <a:avLst/>
          </a:prstGeom>
          <a:ln w="50800" cmpd="sng">
            <a:solidFill>
              <a:schemeClr val="bg1"/>
            </a:solidFill>
            <a:prstDash val="solid"/>
          </a:ln>
          <a:effectLst/>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23782" y="6172200"/>
            <a:ext cx="1890818" cy="491046"/>
          </a:xfrm>
          <a:prstGeom prst="rect">
            <a:avLst/>
          </a:prstGeom>
        </p:spPr>
      </p:pic>
      <p:pic>
        <p:nvPicPr>
          <p:cNvPr id="19" name="Picture 1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467852" y="6172200"/>
            <a:ext cx="2114548" cy="503234"/>
          </a:xfrm>
          <a:prstGeom prst="rect">
            <a:avLst/>
          </a:prstGeom>
        </p:spPr>
      </p:pic>
    </p:spTree>
    <p:extLst>
      <p:ext uri="{BB962C8B-B14F-4D97-AF65-F5344CB8AC3E}">
        <p14:creationId xmlns:p14="http://schemas.microsoft.com/office/powerpoint/2010/main" val="23953786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5_Title Slid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6010230"/>
          </a:xfrm>
          <a:prstGeom prst="rect">
            <a:avLst/>
          </a:prstGeom>
          <a:solidFill>
            <a:srgbClr val="002060">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0" y="4"/>
            <a:ext cx="12192000" cy="58608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Subtitle 2"/>
          <p:cNvSpPr txBox="1">
            <a:spLocks/>
          </p:cNvSpPr>
          <p:nvPr/>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dirty="0">
              <a:solidFill>
                <a:prstClr val="white"/>
              </a:solidFill>
            </a:endParaRPr>
          </a:p>
        </p:txBody>
      </p:sp>
      <p:sp>
        <p:nvSpPr>
          <p:cNvPr id="11" name="Subtitle 2"/>
          <p:cNvSpPr txBox="1">
            <a:spLocks/>
          </p:cNvSpPr>
          <p:nvPr/>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white"/>
              </a:solidFill>
            </a:endParaRPr>
          </a:p>
        </p:txBody>
      </p:sp>
      <p:sp>
        <p:nvSpPr>
          <p:cNvPr id="14" name="Subtitle 2"/>
          <p:cNvSpPr txBox="1">
            <a:spLocks/>
          </p:cNvSpPr>
          <p:nvPr userDrawn="1"/>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dirty="0">
              <a:solidFill>
                <a:prstClr val="white"/>
              </a:solidFill>
            </a:endParaRPr>
          </a:p>
        </p:txBody>
      </p:sp>
      <p:sp>
        <p:nvSpPr>
          <p:cNvPr id="15" name="Subtitle 2"/>
          <p:cNvSpPr txBox="1">
            <a:spLocks/>
          </p:cNvSpPr>
          <p:nvPr userDrawn="1"/>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white"/>
              </a:solidFill>
            </a:endParaRPr>
          </a:p>
        </p:txBody>
      </p:sp>
      <p:pic>
        <p:nvPicPr>
          <p:cNvPr id="17" name="Picture 16"/>
          <p:cNvPicPr>
            <a:picLocks noChangeAspect="1"/>
          </p:cNvPicPr>
          <p:nvPr userDrawn="1"/>
        </p:nvPicPr>
        <p:blipFill>
          <a:blip r:embed="rId2">
            <a:clrChange>
              <a:clrFrom>
                <a:srgbClr val="331606"/>
              </a:clrFrom>
              <a:clrTo>
                <a:srgbClr val="331606">
                  <a:alpha val="0"/>
                </a:srgbClr>
              </a:clrTo>
            </a:clrChange>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6010275"/>
            <a:ext cx="12192000" cy="847725"/>
          </a:xfrm>
          <a:prstGeom prst="rect">
            <a:avLst/>
          </a:prstGeom>
          <a:ln w="50800" cmpd="sng">
            <a:solidFill>
              <a:schemeClr val="bg1"/>
            </a:solidFill>
            <a:prstDash val="solid"/>
          </a:ln>
          <a:effectLst/>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23782" y="6172200"/>
            <a:ext cx="1890818" cy="491046"/>
          </a:xfrm>
          <a:prstGeom prst="rect">
            <a:avLst/>
          </a:prstGeom>
        </p:spPr>
      </p:pic>
      <p:pic>
        <p:nvPicPr>
          <p:cNvPr id="19" name="Picture 1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467852" y="6172200"/>
            <a:ext cx="2114548" cy="503234"/>
          </a:xfrm>
          <a:prstGeom prst="rect">
            <a:avLst/>
          </a:prstGeom>
        </p:spPr>
      </p:pic>
    </p:spTree>
    <p:extLst>
      <p:ext uri="{BB962C8B-B14F-4D97-AF65-F5344CB8AC3E}">
        <p14:creationId xmlns:p14="http://schemas.microsoft.com/office/powerpoint/2010/main" val="33346325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6_Title Slide">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Rectangle 4"/>
          <p:cNvSpPr/>
          <p:nvPr/>
        </p:nvSpPr>
        <p:spPr>
          <a:xfrm>
            <a:off x="0" y="4"/>
            <a:ext cx="12192000" cy="58608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Subtitle 2"/>
          <p:cNvSpPr txBox="1">
            <a:spLocks/>
          </p:cNvSpPr>
          <p:nvPr/>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dirty="0">
              <a:solidFill>
                <a:prstClr val="white"/>
              </a:solidFill>
            </a:endParaRPr>
          </a:p>
        </p:txBody>
      </p:sp>
      <p:sp>
        <p:nvSpPr>
          <p:cNvPr id="11" name="Subtitle 2"/>
          <p:cNvSpPr txBox="1">
            <a:spLocks/>
          </p:cNvSpPr>
          <p:nvPr/>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white"/>
              </a:solidFill>
            </a:endParaRPr>
          </a:p>
        </p:txBody>
      </p:sp>
      <p:sp>
        <p:nvSpPr>
          <p:cNvPr id="14" name="Subtitle 2"/>
          <p:cNvSpPr txBox="1">
            <a:spLocks/>
          </p:cNvSpPr>
          <p:nvPr userDrawn="1"/>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dirty="0">
              <a:solidFill>
                <a:prstClr val="white"/>
              </a:solidFill>
            </a:endParaRPr>
          </a:p>
        </p:txBody>
      </p:sp>
      <p:sp>
        <p:nvSpPr>
          <p:cNvPr id="15" name="Subtitle 2"/>
          <p:cNvSpPr txBox="1">
            <a:spLocks/>
          </p:cNvSpPr>
          <p:nvPr userDrawn="1"/>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white"/>
              </a:solidFill>
            </a:endParaRPr>
          </a:p>
        </p:txBody>
      </p:sp>
      <p:pic>
        <p:nvPicPr>
          <p:cNvPr id="17" name="Picture 16"/>
          <p:cNvPicPr>
            <a:picLocks noChangeAspect="1"/>
          </p:cNvPicPr>
          <p:nvPr userDrawn="1"/>
        </p:nvPicPr>
        <p:blipFill>
          <a:blip r:embed="rId3">
            <a:clrChange>
              <a:clrFrom>
                <a:srgbClr val="331606"/>
              </a:clrFrom>
              <a:clrTo>
                <a:srgbClr val="331606">
                  <a:alpha val="0"/>
                </a:srgbClr>
              </a:clrTo>
            </a:clrChange>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0" y="6010275"/>
            <a:ext cx="12192000" cy="847725"/>
          </a:xfrm>
          <a:prstGeom prst="rect">
            <a:avLst/>
          </a:prstGeom>
          <a:ln w="50800" cmpd="sng">
            <a:solidFill>
              <a:schemeClr val="bg1"/>
            </a:solidFill>
            <a:prstDash val="solid"/>
          </a:ln>
          <a:effectLst/>
        </p:spPr>
      </p:pic>
      <p:pic>
        <p:nvPicPr>
          <p:cNvPr id="18" name="Picture 17"/>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23782" y="6172200"/>
            <a:ext cx="1890818" cy="491046"/>
          </a:xfrm>
          <a:prstGeom prst="rect">
            <a:avLst/>
          </a:prstGeom>
        </p:spPr>
      </p:pic>
      <p:pic>
        <p:nvPicPr>
          <p:cNvPr id="19" name="Picture 18"/>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467852" y="6172200"/>
            <a:ext cx="2114548" cy="503234"/>
          </a:xfrm>
          <a:prstGeom prst="rect">
            <a:avLst/>
          </a:prstGeom>
        </p:spPr>
      </p:pic>
    </p:spTree>
    <p:extLst>
      <p:ext uri="{BB962C8B-B14F-4D97-AF65-F5344CB8AC3E}">
        <p14:creationId xmlns:p14="http://schemas.microsoft.com/office/powerpoint/2010/main" val="16930598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6010230"/>
          </a:xfrm>
          <a:prstGeom prst="rect">
            <a:avLst/>
          </a:pr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0" y="4"/>
            <a:ext cx="12192000" cy="58608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Subtitle 2"/>
          <p:cNvSpPr txBox="1">
            <a:spLocks/>
          </p:cNvSpPr>
          <p:nvPr/>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dirty="0">
              <a:solidFill>
                <a:prstClr val="white"/>
              </a:solidFill>
            </a:endParaRPr>
          </a:p>
        </p:txBody>
      </p:sp>
      <p:sp>
        <p:nvSpPr>
          <p:cNvPr id="11" name="Subtitle 2"/>
          <p:cNvSpPr txBox="1">
            <a:spLocks/>
          </p:cNvSpPr>
          <p:nvPr/>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white"/>
              </a:solidFill>
            </a:endParaRPr>
          </a:p>
        </p:txBody>
      </p:sp>
      <p:sp>
        <p:nvSpPr>
          <p:cNvPr id="14" name="Subtitle 2"/>
          <p:cNvSpPr txBox="1">
            <a:spLocks/>
          </p:cNvSpPr>
          <p:nvPr userDrawn="1"/>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dirty="0">
              <a:solidFill>
                <a:prstClr val="white"/>
              </a:solidFill>
            </a:endParaRPr>
          </a:p>
        </p:txBody>
      </p:sp>
      <p:sp>
        <p:nvSpPr>
          <p:cNvPr id="15" name="Subtitle 2"/>
          <p:cNvSpPr txBox="1">
            <a:spLocks/>
          </p:cNvSpPr>
          <p:nvPr userDrawn="1"/>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white"/>
              </a:solidFill>
            </a:endParaRPr>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3782" y="6172200"/>
            <a:ext cx="1890818" cy="491046"/>
          </a:xfrm>
          <a:prstGeom prst="rect">
            <a:avLst/>
          </a:prstGeom>
        </p:spPr>
      </p:pic>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67852" y="6172200"/>
            <a:ext cx="2114548" cy="503234"/>
          </a:xfrm>
          <a:prstGeom prst="rect">
            <a:avLst/>
          </a:prstGeom>
        </p:spPr>
      </p:pic>
      <p:sp>
        <p:nvSpPr>
          <p:cNvPr id="20"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
        <p:nvSpPr>
          <p:cNvPr id="24" name="Text Placeholder 2"/>
          <p:cNvSpPr>
            <a:spLocks noGrp="1"/>
          </p:cNvSpPr>
          <p:nvPr>
            <p:ph idx="1"/>
          </p:nvPr>
        </p:nvSpPr>
        <p:spPr>
          <a:xfrm>
            <a:off x="609600" y="1600203"/>
            <a:ext cx="10972800" cy="3962397"/>
          </a:xfrm>
          <a:prstGeom prst="rect">
            <a:avLst/>
          </a:prstGeom>
        </p:spPr>
        <p:txBody>
          <a:bodyPr vert="horz" lIns="91440" tIns="45720" rIns="91440" bIns="45720" rtlCol="0">
            <a:normAutofit/>
          </a:bodyPr>
          <a:lstStyle>
            <a:lvl1pPr marL="0" indent="0">
              <a:buFont typeface="Arial" panose="020B0604020202020204" pitchFamily="34" charset="0"/>
              <a:buNone/>
              <a:defRPr sz="3200" b="1">
                <a:solidFill>
                  <a:schemeClr val="bg1"/>
                </a:solidFill>
              </a:defRPr>
            </a:lvl1pPr>
            <a:lvl2pPr marL="457200" indent="0">
              <a:buFont typeface="Arial" panose="020B0604020202020204" pitchFamily="34" charset="0"/>
              <a:buNone/>
              <a:defRPr sz="2800">
                <a:solidFill>
                  <a:schemeClr val="bg1"/>
                </a:solidFill>
              </a:defRPr>
            </a:lvl2pPr>
            <a:lvl3pPr marL="914400" indent="0">
              <a:buFont typeface="Arial" panose="020B0604020202020204" pitchFamily="34" charset="0"/>
              <a:buNone/>
              <a:defRPr sz="2400">
                <a:solidFill>
                  <a:schemeClr val="bg1"/>
                </a:solidFill>
              </a:defRPr>
            </a:lvl3pPr>
            <a:lvl4pPr marL="1371600" indent="0">
              <a:buFont typeface="Arial" panose="020B0604020202020204" pitchFamily="34" charset="0"/>
              <a:buNone/>
              <a:defRPr sz="2000">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4"/>
          <a:stretch>
            <a:fillRect/>
          </a:stretch>
        </p:blipFill>
        <p:spPr>
          <a:xfrm>
            <a:off x="0" y="0"/>
            <a:ext cx="12192000" cy="5943889"/>
          </a:xfrm>
          <a:prstGeom prst="rect">
            <a:avLst/>
          </a:prstGeom>
        </p:spPr>
      </p:pic>
    </p:spTree>
    <p:extLst>
      <p:ext uri="{BB962C8B-B14F-4D97-AF65-F5344CB8AC3E}">
        <p14:creationId xmlns:p14="http://schemas.microsoft.com/office/powerpoint/2010/main" val="3749959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8906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alphaModFix amt="57000"/>
            <a:extLst>
              <a:ext uri="{28A0092B-C50C-407E-A947-70E740481C1C}">
                <a14:useLocalDpi xmlns:a14="http://schemas.microsoft.com/office/drawing/2010/main"/>
              </a:ext>
            </a:extLst>
          </a:blip>
          <a:stretch>
            <a:fillRect/>
          </a:stretch>
        </p:blipFill>
        <p:spPr>
          <a:xfrm>
            <a:off x="1836" y="6427"/>
            <a:ext cx="12192000" cy="5971019"/>
          </a:xfrm>
          <a:prstGeom prst="rect">
            <a:avLst/>
          </a:prstGeom>
        </p:spPr>
      </p:pic>
      <p:sp>
        <p:nvSpPr>
          <p:cNvPr id="5" name="Rectangle 4"/>
          <p:cNvSpPr/>
          <p:nvPr/>
        </p:nvSpPr>
        <p:spPr>
          <a:xfrm>
            <a:off x="0" y="4"/>
            <a:ext cx="12192000" cy="58608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Subtitle 2"/>
          <p:cNvSpPr txBox="1">
            <a:spLocks/>
          </p:cNvSpPr>
          <p:nvPr/>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dirty="0">
              <a:solidFill>
                <a:prstClr val="white"/>
              </a:solidFill>
            </a:endParaRPr>
          </a:p>
        </p:txBody>
      </p:sp>
      <p:sp>
        <p:nvSpPr>
          <p:cNvPr id="11" name="Subtitle 2"/>
          <p:cNvSpPr txBox="1">
            <a:spLocks/>
          </p:cNvSpPr>
          <p:nvPr/>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white"/>
              </a:solidFill>
            </a:endParaRPr>
          </a:p>
        </p:txBody>
      </p:sp>
      <p:sp>
        <p:nvSpPr>
          <p:cNvPr id="14" name="Subtitle 2"/>
          <p:cNvSpPr txBox="1">
            <a:spLocks/>
          </p:cNvSpPr>
          <p:nvPr userDrawn="1"/>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dirty="0">
              <a:solidFill>
                <a:prstClr val="white"/>
              </a:solidFill>
            </a:endParaRPr>
          </a:p>
        </p:txBody>
      </p:sp>
      <p:sp>
        <p:nvSpPr>
          <p:cNvPr id="15" name="Subtitle 2"/>
          <p:cNvSpPr txBox="1">
            <a:spLocks/>
          </p:cNvSpPr>
          <p:nvPr userDrawn="1"/>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white"/>
              </a:solidFill>
            </a:endParaRPr>
          </a:p>
        </p:txBody>
      </p:sp>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3782" y="6172200"/>
            <a:ext cx="1890818" cy="491046"/>
          </a:xfrm>
          <a:prstGeom prst="rect">
            <a:avLst/>
          </a:prstGeom>
        </p:spPr>
      </p:pic>
      <p:pic>
        <p:nvPicPr>
          <p:cNvPr id="19" name="Picture 1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67852" y="6172200"/>
            <a:ext cx="2114548" cy="503234"/>
          </a:xfrm>
          <a:prstGeom prst="rect">
            <a:avLst/>
          </a:prstGeom>
        </p:spPr>
      </p:pic>
      <p:sp>
        <p:nvSpPr>
          <p:cNvPr id="20"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
        <p:nvSpPr>
          <p:cNvPr id="24" name="Text Placeholder 2"/>
          <p:cNvSpPr>
            <a:spLocks noGrp="1"/>
          </p:cNvSpPr>
          <p:nvPr>
            <p:ph idx="1"/>
          </p:nvPr>
        </p:nvSpPr>
        <p:spPr>
          <a:xfrm>
            <a:off x="609600" y="1600203"/>
            <a:ext cx="10972800" cy="3962397"/>
          </a:xfrm>
          <a:prstGeom prst="rect">
            <a:avLst/>
          </a:prstGeom>
        </p:spPr>
        <p:txBody>
          <a:bodyPr vert="horz" lIns="91440" tIns="45720" rIns="91440" bIns="45720" rtlCol="0">
            <a:normAutofit/>
          </a:bodyPr>
          <a:lstStyle>
            <a:lvl1pPr marL="0" indent="0">
              <a:buFont typeface="Arial" panose="020B0604020202020204" pitchFamily="34" charset="0"/>
              <a:buNone/>
              <a:defRPr sz="3200" b="1">
                <a:solidFill>
                  <a:schemeClr val="bg1"/>
                </a:solidFill>
              </a:defRPr>
            </a:lvl1pPr>
            <a:lvl2pPr marL="457200" indent="0">
              <a:buFont typeface="Arial" panose="020B0604020202020204" pitchFamily="34" charset="0"/>
              <a:buNone/>
              <a:defRPr sz="2800">
                <a:solidFill>
                  <a:schemeClr val="bg1"/>
                </a:solidFill>
              </a:defRPr>
            </a:lvl2pPr>
            <a:lvl3pPr marL="914400" indent="0">
              <a:buFont typeface="Arial" panose="020B0604020202020204" pitchFamily="34" charset="0"/>
              <a:buNone/>
              <a:defRPr sz="2400">
                <a:solidFill>
                  <a:schemeClr val="bg1"/>
                </a:solidFill>
              </a:defRPr>
            </a:lvl3pPr>
            <a:lvl4pPr marL="1371600" indent="0">
              <a:buFont typeface="Arial" panose="020B0604020202020204" pitchFamily="34" charset="0"/>
              <a:buNone/>
              <a:defRPr sz="2000">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62826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6001"/>
            <a:ext cx="12192000" cy="5945313"/>
          </a:xfrm>
          <a:prstGeom prst="rect">
            <a:avLst/>
          </a:prstGeom>
        </p:spPr>
      </p:pic>
      <p:sp>
        <p:nvSpPr>
          <p:cNvPr id="12" name="Rectangle 11"/>
          <p:cNvSpPr/>
          <p:nvPr userDrawn="1"/>
        </p:nvSpPr>
        <p:spPr>
          <a:xfrm>
            <a:off x="0" y="0"/>
            <a:ext cx="12192000" cy="6010230"/>
          </a:xfrm>
          <a:prstGeom prst="rect">
            <a:avLst/>
          </a:prstGeom>
          <a:solidFill>
            <a:schemeClr val="tx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0" y="4"/>
            <a:ext cx="12192000" cy="58608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Subtitle 2"/>
          <p:cNvSpPr txBox="1">
            <a:spLocks/>
          </p:cNvSpPr>
          <p:nvPr/>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dirty="0">
              <a:solidFill>
                <a:prstClr val="white"/>
              </a:solidFill>
            </a:endParaRPr>
          </a:p>
        </p:txBody>
      </p:sp>
      <p:sp>
        <p:nvSpPr>
          <p:cNvPr id="11" name="Subtitle 2"/>
          <p:cNvSpPr txBox="1">
            <a:spLocks/>
          </p:cNvSpPr>
          <p:nvPr/>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white"/>
              </a:solidFill>
            </a:endParaRPr>
          </a:p>
        </p:txBody>
      </p:sp>
      <p:sp>
        <p:nvSpPr>
          <p:cNvPr id="14" name="Subtitle 2"/>
          <p:cNvSpPr txBox="1">
            <a:spLocks/>
          </p:cNvSpPr>
          <p:nvPr userDrawn="1"/>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dirty="0">
              <a:solidFill>
                <a:prstClr val="white"/>
              </a:solidFill>
            </a:endParaRPr>
          </a:p>
        </p:txBody>
      </p:sp>
      <p:sp>
        <p:nvSpPr>
          <p:cNvPr id="15" name="Subtitle 2"/>
          <p:cNvSpPr txBox="1">
            <a:spLocks/>
          </p:cNvSpPr>
          <p:nvPr userDrawn="1"/>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white"/>
              </a:solidFill>
            </a:endParaRPr>
          </a:p>
        </p:txBody>
      </p:sp>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3782" y="6172200"/>
            <a:ext cx="1890818" cy="491046"/>
          </a:xfrm>
          <a:prstGeom prst="rect">
            <a:avLst/>
          </a:prstGeom>
        </p:spPr>
      </p:pic>
      <p:pic>
        <p:nvPicPr>
          <p:cNvPr id="19" name="Picture 1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67852" y="6172200"/>
            <a:ext cx="2114548" cy="503234"/>
          </a:xfrm>
          <a:prstGeom prst="rect">
            <a:avLst/>
          </a:prstGeom>
        </p:spPr>
      </p:pic>
      <p:sp>
        <p:nvSpPr>
          <p:cNvPr id="20"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
        <p:nvSpPr>
          <p:cNvPr id="24" name="Text Placeholder 2"/>
          <p:cNvSpPr>
            <a:spLocks noGrp="1"/>
          </p:cNvSpPr>
          <p:nvPr>
            <p:ph idx="1"/>
          </p:nvPr>
        </p:nvSpPr>
        <p:spPr>
          <a:xfrm>
            <a:off x="609600" y="1600203"/>
            <a:ext cx="10972800" cy="3962397"/>
          </a:xfrm>
          <a:prstGeom prst="rect">
            <a:avLst/>
          </a:prstGeom>
        </p:spPr>
        <p:txBody>
          <a:bodyPr vert="horz" lIns="91440" tIns="45720" rIns="91440" bIns="45720" rtlCol="0">
            <a:normAutofit/>
          </a:bodyPr>
          <a:lstStyle>
            <a:lvl1pPr marL="0" indent="0">
              <a:buFont typeface="Arial" panose="020B0604020202020204" pitchFamily="34" charset="0"/>
              <a:buNone/>
              <a:defRPr sz="3200" b="1">
                <a:solidFill>
                  <a:schemeClr val="bg1"/>
                </a:solidFill>
              </a:defRPr>
            </a:lvl1pPr>
            <a:lvl2pPr marL="457200" indent="0">
              <a:buFont typeface="Arial" panose="020B0604020202020204" pitchFamily="34" charset="0"/>
              <a:buNone/>
              <a:defRPr sz="2800">
                <a:solidFill>
                  <a:schemeClr val="bg1"/>
                </a:solidFill>
              </a:defRPr>
            </a:lvl2pPr>
            <a:lvl3pPr marL="914400" indent="0">
              <a:buFont typeface="Arial" panose="020B0604020202020204" pitchFamily="34" charset="0"/>
              <a:buNone/>
              <a:defRPr sz="2400">
                <a:solidFill>
                  <a:schemeClr val="bg1"/>
                </a:solidFill>
              </a:defRPr>
            </a:lvl3pPr>
            <a:lvl4pPr marL="1371600" indent="0">
              <a:buFont typeface="Arial" panose="020B0604020202020204" pitchFamily="34" charset="0"/>
              <a:buNone/>
              <a:defRPr sz="2000">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9489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email">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a:ext>
            </a:extLst>
          </a:blip>
          <a:srcRect/>
          <a:stretch/>
        </p:blipFill>
        <p:spPr>
          <a:xfrm>
            <a:off x="1" y="0"/>
            <a:ext cx="12192000" cy="5977446"/>
          </a:xfrm>
          <a:prstGeom prst="rect">
            <a:avLst/>
          </a:prstGeom>
        </p:spPr>
      </p:pic>
      <p:sp>
        <p:nvSpPr>
          <p:cNvPr id="12" name="Rectangle 11"/>
          <p:cNvSpPr/>
          <p:nvPr userDrawn="1"/>
        </p:nvSpPr>
        <p:spPr>
          <a:xfrm>
            <a:off x="0" y="0"/>
            <a:ext cx="12192000" cy="6010230"/>
          </a:xfrm>
          <a:prstGeom prst="rect">
            <a:avLst/>
          </a:prstGeom>
          <a:solidFill>
            <a:schemeClr val="tx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0" y="4"/>
            <a:ext cx="12192000" cy="58608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Subtitle 2"/>
          <p:cNvSpPr txBox="1">
            <a:spLocks/>
          </p:cNvSpPr>
          <p:nvPr/>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dirty="0">
              <a:solidFill>
                <a:prstClr val="white"/>
              </a:solidFill>
            </a:endParaRPr>
          </a:p>
        </p:txBody>
      </p:sp>
      <p:sp>
        <p:nvSpPr>
          <p:cNvPr id="11" name="Subtitle 2"/>
          <p:cNvSpPr txBox="1">
            <a:spLocks/>
          </p:cNvSpPr>
          <p:nvPr/>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white"/>
              </a:solidFill>
            </a:endParaRPr>
          </a:p>
        </p:txBody>
      </p:sp>
      <p:sp>
        <p:nvSpPr>
          <p:cNvPr id="14" name="Subtitle 2"/>
          <p:cNvSpPr txBox="1">
            <a:spLocks/>
          </p:cNvSpPr>
          <p:nvPr userDrawn="1"/>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dirty="0">
              <a:solidFill>
                <a:prstClr val="white"/>
              </a:solidFill>
            </a:endParaRPr>
          </a:p>
        </p:txBody>
      </p:sp>
      <p:sp>
        <p:nvSpPr>
          <p:cNvPr id="15" name="Subtitle 2"/>
          <p:cNvSpPr txBox="1">
            <a:spLocks/>
          </p:cNvSpPr>
          <p:nvPr userDrawn="1"/>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white"/>
              </a:solidFill>
            </a:endParaRPr>
          </a:p>
        </p:txBody>
      </p:sp>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23782" y="6172200"/>
            <a:ext cx="1890818" cy="491046"/>
          </a:xfrm>
          <a:prstGeom prst="rect">
            <a:avLst/>
          </a:prstGeom>
        </p:spPr>
      </p:pic>
      <p:pic>
        <p:nvPicPr>
          <p:cNvPr id="19" name="Picture 1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467852" y="6172200"/>
            <a:ext cx="2114548" cy="503234"/>
          </a:xfrm>
          <a:prstGeom prst="rect">
            <a:avLst/>
          </a:prstGeom>
        </p:spPr>
      </p:pic>
      <p:sp>
        <p:nvSpPr>
          <p:cNvPr id="20"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
        <p:nvSpPr>
          <p:cNvPr id="24" name="Text Placeholder 2"/>
          <p:cNvSpPr>
            <a:spLocks noGrp="1"/>
          </p:cNvSpPr>
          <p:nvPr>
            <p:ph idx="1"/>
          </p:nvPr>
        </p:nvSpPr>
        <p:spPr>
          <a:xfrm>
            <a:off x="609600" y="1600203"/>
            <a:ext cx="10972800" cy="3962397"/>
          </a:xfrm>
          <a:prstGeom prst="rect">
            <a:avLst/>
          </a:prstGeom>
        </p:spPr>
        <p:txBody>
          <a:bodyPr vert="horz" lIns="91440" tIns="45720" rIns="91440" bIns="45720" rtlCol="0">
            <a:normAutofit/>
          </a:bodyPr>
          <a:lstStyle>
            <a:lvl1pPr marL="0" indent="0">
              <a:buFont typeface="Arial" panose="020B0604020202020204" pitchFamily="34" charset="0"/>
              <a:buNone/>
              <a:defRPr sz="3200" b="1">
                <a:solidFill>
                  <a:schemeClr val="bg1"/>
                </a:solidFill>
              </a:defRPr>
            </a:lvl1pPr>
            <a:lvl2pPr marL="457200" indent="0">
              <a:buFont typeface="Arial" panose="020B0604020202020204" pitchFamily="34" charset="0"/>
              <a:buNone/>
              <a:defRPr sz="2800">
                <a:solidFill>
                  <a:schemeClr val="bg1"/>
                </a:solidFill>
              </a:defRPr>
            </a:lvl2pPr>
            <a:lvl3pPr marL="914400" indent="0">
              <a:buFont typeface="Arial" panose="020B0604020202020204" pitchFamily="34" charset="0"/>
              <a:buNone/>
              <a:defRPr sz="2400">
                <a:solidFill>
                  <a:schemeClr val="bg1"/>
                </a:solidFill>
              </a:defRPr>
            </a:lvl3pPr>
            <a:lvl4pPr marL="1371600" indent="0">
              <a:buFont typeface="Arial" panose="020B0604020202020204" pitchFamily="34" charset="0"/>
              <a:buNone/>
              <a:defRPr sz="2000">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22180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solid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7785" y="-31666"/>
            <a:ext cx="12199785" cy="6009112"/>
          </a:xfrm>
          <a:prstGeom prst="rect">
            <a:avLst/>
          </a:prstGeom>
        </p:spPr>
      </p:pic>
      <p:sp>
        <p:nvSpPr>
          <p:cNvPr id="12" name="Rectangle 11"/>
          <p:cNvSpPr/>
          <p:nvPr userDrawn="1"/>
        </p:nvSpPr>
        <p:spPr>
          <a:xfrm>
            <a:off x="-7785" y="-32784"/>
            <a:ext cx="12192000" cy="6010230"/>
          </a:xfrm>
          <a:prstGeom prst="rect">
            <a:avLst/>
          </a:prstGeom>
          <a:solidFill>
            <a:schemeClr val="tx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0" y="4"/>
            <a:ext cx="12192000" cy="58608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Subtitle 2"/>
          <p:cNvSpPr txBox="1">
            <a:spLocks/>
          </p:cNvSpPr>
          <p:nvPr/>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dirty="0">
              <a:solidFill>
                <a:prstClr val="white"/>
              </a:solidFill>
            </a:endParaRPr>
          </a:p>
        </p:txBody>
      </p:sp>
      <p:sp>
        <p:nvSpPr>
          <p:cNvPr id="11" name="Subtitle 2"/>
          <p:cNvSpPr txBox="1">
            <a:spLocks/>
          </p:cNvSpPr>
          <p:nvPr/>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white"/>
              </a:solidFill>
            </a:endParaRPr>
          </a:p>
        </p:txBody>
      </p:sp>
      <p:sp>
        <p:nvSpPr>
          <p:cNvPr id="14" name="Subtitle 2"/>
          <p:cNvSpPr txBox="1">
            <a:spLocks/>
          </p:cNvSpPr>
          <p:nvPr userDrawn="1"/>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dirty="0">
              <a:solidFill>
                <a:prstClr val="white"/>
              </a:solidFill>
            </a:endParaRPr>
          </a:p>
        </p:txBody>
      </p:sp>
      <p:sp>
        <p:nvSpPr>
          <p:cNvPr id="15" name="Subtitle 2"/>
          <p:cNvSpPr txBox="1">
            <a:spLocks/>
          </p:cNvSpPr>
          <p:nvPr userDrawn="1"/>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white"/>
              </a:solidFill>
            </a:endParaRPr>
          </a:p>
        </p:txBody>
      </p:sp>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23782" y="6172200"/>
            <a:ext cx="1890818" cy="491046"/>
          </a:xfrm>
          <a:prstGeom prst="rect">
            <a:avLst/>
          </a:prstGeom>
        </p:spPr>
      </p:pic>
      <p:pic>
        <p:nvPicPr>
          <p:cNvPr id="19" name="Picture 1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467852" y="6172200"/>
            <a:ext cx="2114548" cy="503234"/>
          </a:xfrm>
          <a:prstGeom prst="rect">
            <a:avLst/>
          </a:prstGeom>
        </p:spPr>
      </p:pic>
      <p:sp>
        <p:nvSpPr>
          <p:cNvPr id="21"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
        <p:nvSpPr>
          <p:cNvPr id="22" name="Text Placeholder 2"/>
          <p:cNvSpPr>
            <a:spLocks noGrp="1"/>
          </p:cNvSpPr>
          <p:nvPr>
            <p:ph idx="1"/>
          </p:nvPr>
        </p:nvSpPr>
        <p:spPr>
          <a:xfrm>
            <a:off x="609600" y="1600203"/>
            <a:ext cx="10972800" cy="3962397"/>
          </a:xfrm>
          <a:prstGeom prst="rect">
            <a:avLst/>
          </a:prstGeom>
        </p:spPr>
        <p:txBody>
          <a:bodyPr vert="horz" lIns="91440" tIns="45720" rIns="91440" bIns="45720" rtlCol="0">
            <a:normAutofit/>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60688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solid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19285" y="-31666"/>
            <a:ext cx="12211287" cy="6009112"/>
          </a:xfrm>
          <a:prstGeom prst="rect">
            <a:avLst/>
          </a:prstGeom>
        </p:spPr>
      </p:pic>
      <p:sp>
        <p:nvSpPr>
          <p:cNvPr id="12" name="Rectangle 11"/>
          <p:cNvSpPr/>
          <p:nvPr userDrawn="1"/>
        </p:nvSpPr>
        <p:spPr>
          <a:xfrm>
            <a:off x="-19285" y="-39707"/>
            <a:ext cx="12192000" cy="6010230"/>
          </a:xfrm>
          <a:prstGeom prst="rect">
            <a:avLst/>
          </a:prstGeom>
          <a:solidFill>
            <a:schemeClr val="tx2">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0" y="4"/>
            <a:ext cx="12192000" cy="58608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Subtitle 2"/>
          <p:cNvSpPr txBox="1">
            <a:spLocks/>
          </p:cNvSpPr>
          <p:nvPr/>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dirty="0">
              <a:solidFill>
                <a:prstClr val="white"/>
              </a:solidFill>
            </a:endParaRPr>
          </a:p>
        </p:txBody>
      </p:sp>
      <p:sp>
        <p:nvSpPr>
          <p:cNvPr id="11" name="Subtitle 2"/>
          <p:cNvSpPr txBox="1">
            <a:spLocks/>
          </p:cNvSpPr>
          <p:nvPr/>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white"/>
              </a:solidFill>
            </a:endParaRPr>
          </a:p>
        </p:txBody>
      </p:sp>
      <p:sp>
        <p:nvSpPr>
          <p:cNvPr id="14" name="Subtitle 2"/>
          <p:cNvSpPr txBox="1">
            <a:spLocks/>
          </p:cNvSpPr>
          <p:nvPr userDrawn="1"/>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dirty="0">
              <a:solidFill>
                <a:prstClr val="white"/>
              </a:solidFill>
            </a:endParaRPr>
          </a:p>
        </p:txBody>
      </p:sp>
      <p:sp>
        <p:nvSpPr>
          <p:cNvPr id="15" name="Subtitle 2"/>
          <p:cNvSpPr txBox="1">
            <a:spLocks/>
          </p:cNvSpPr>
          <p:nvPr userDrawn="1"/>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white"/>
              </a:solidFill>
            </a:endParaRPr>
          </a:p>
        </p:txBody>
      </p:sp>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23782" y="6172200"/>
            <a:ext cx="1890818" cy="491046"/>
          </a:xfrm>
          <a:prstGeom prst="rect">
            <a:avLst/>
          </a:prstGeom>
        </p:spPr>
      </p:pic>
      <p:pic>
        <p:nvPicPr>
          <p:cNvPr id="19" name="Picture 1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467852" y="6172200"/>
            <a:ext cx="2114548" cy="503234"/>
          </a:xfrm>
          <a:prstGeom prst="rect">
            <a:avLst/>
          </a:prstGeom>
        </p:spPr>
      </p:pic>
      <p:sp>
        <p:nvSpPr>
          <p:cNvPr id="21"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
        <p:nvSpPr>
          <p:cNvPr id="23" name="Text Placeholder 2"/>
          <p:cNvSpPr>
            <a:spLocks noGrp="1"/>
          </p:cNvSpPr>
          <p:nvPr>
            <p:ph idx="1"/>
          </p:nvPr>
        </p:nvSpPr>
        <p:spPr>
          <a:xfrm>
            <a:off x="609600" y="1600203"/>
            <a:ext cx="10972800" cy="3962397"/>
          </a:xfrm>
          <a:prstGeom prst="rect">
            <a:avLst/>
          </a:prstGeom>
        </p:spPr>
        <p:txBody>
          <a:bodyPr vert="horz" lIns="91440" tIns="45720" rIns="91440" bIns="45720" rtlCol="0">
            <a:normAutofit/>
          </a:bodyPr>
          <a:lstStyle>
            <a:lvl1pPr marL="0" indent="0">
              <a:buFont typeface="Arial" panose="020B0604020202020204" pitchFamily="34" charset="0"/>
              <a:buNone/>
              <a:defRPr sz="3200" b="1">
                <a:solidFill>
                  <a:schemeClr val="bg1"/>
                </a:solidFill>
              </a:defRPr>
            </a:lvl1pPr>
            <a:lvl2pPr marL="457200" indent="0">
              <a:buFont typeface="Arial" panose="020B0604020202020204" pitchFamily="34" charset="0"/>
              <a:buNone/>
              <a:defRPr sz="2800">
                <a:solidFill>
                  <a:schemeClr val="bg1"/>
                </a:solidFill>
              </a:defRPr>
            </a:lvl2pPr>
            <a:lvl3pPr marL="914400" indent="0">
              <a:buFont typeface="Arial" panose="020B0604020202020204" pitchFamily="34" charset="0"/>
              <a:buNone/>
              <a:defRPr sz="2400">
                <a:solidFill>
                  <a:schemeClr val="bg1"/>
                </a:solidFill>
              </a:defRPr>
            </a:lvl3pPr>
            <a:lvl4pPr marL="1371600" indent="0">
              <a:buFont typeface="Arial" panose="020B0604020202020204" pitchFamily="34" charset="0"/>
              <a:buNone/>
              <a:defRPr sz="2000">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04873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a:xfrm>
            <a:off x="3312" y="4"/>
            <a:ext cx="12185376" cy="5977442"/>
          </a:xfrm>
          <a:prstGeom prst="rect">
            <a:avLst/>
          </a:prstGeom>
          <a:noFill/>
          <a:ln>
            <a:noFill/>
          </a:ln>
        </p:spPr>
      </p:pic>
      <p:sp>
        <p:nvSpPr>
          <p:cNvPr id="12" name="Rectangle 11"/>
          <p:cNvSpPr/>
          <p:nvPr userDrawn="1"/>
        </p:nvSpPr>
        <p:spPr>
          <a:xfrm>
            <a:off x="-3312" y="-7078"/>
            <a:ext cx="12192000" cy="6010230"/>
          </a:xfrm>
          <a:prstGeom prst="rect">
            <a:avLst/>
          </a:prstGeom>
          <a:solidFill>
            <a:schemeClr val="tx2">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0" y="4"/>
            <a:ext cx="12192000" cy="58608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Subtitle 2"/>
          <p:cNvSpPr txBox="1">
            <a:spLocks/>
          </p:cNvSpPr>
          <p:nvPr/>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dirty="0">
              <a:solidFill>
                <a:prstClr val="white"/>
              </a:solidFill>
            </a:endParaRPr>
          </a:p>
        </p:txBody>
      </p:sp>
      <p:sp>
        <p:nvSpPr>
          <p:cNvPr id="11" name="Subtitle 2"/>
          <p:cNvSpPr txBox="1">
            <a:spLocks/>
          </p:cNvSpPr>
          <p:nvPr/>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white"/>
              </a:solidFill>
            </a:endParaRPr>
          </a:p>
        </p:txBody>
      </p:sp>
      <p:sp>
        <p:nvSpPr>
          <p:cNvPr id="14" name="Subtitle 2"/>
          <p:cNvSpPr txBox="1">
            <a:spLocks/>
          </p:cNvSpPr>
          <p:nvPr userDrawn="1"/>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dirty="0">
              <a:solidFill>
                <a:prstClr val="white"/>
              </a:solidFill>
            </a:endParaRPr>
          </a:p>
        </p:txBody>
      </p:sp>
      <p:sp>
        <p:nvSpPr>
          <p:cNvPr id="15" name="Subtitle 2"/>
          <p:cNvSpPr txBox="1">
            <a:spLocks/>
          </p:cNvSpPr>
          <p:nvPr userDrawn="1"/>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white"/>
              </a:solidFill>
            </a:endParaRPr>
          </a:p>
        </p:txBody>
      </p:sp>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23782" y="6172200"/>
            <a:ext cx="1890818" cy="491046"/>
          </a:xfrm>
          <a:prstGeom prst="rect">
            <a:avLst/>
          </a:prstGeom>
        </p:spPr>
      </p:pic>
      <p:pic>
        <p:nvPicPr>
          <p:cNvPr id="19" name="Picture 1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467852" y="6172200"/>
            <a:ext cx="2114548" cy="503234"/>
          </a:xfrm>
          <a:prstGeom prst="rect">
            <a:avLst/>
          </a:prstGeom>
        </p:spPr>
      </p:pic>
      <p:sp>
        <p:nvSpPr>
          <p:cNvPr id="21"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
        <p:nvSpPr>
          <p:cNvPr id="23" name="Text Placeholder 2"/>
          <p:cNvSpPr>
            <a:spLocks noGrp="1"/>
          </p:cNvSpPr>
          <p:nvPr>
            <p:ph idx="1"/>
          </p:nvPr>
        </p:nvSpPr>
        <p:spPr>
          <a:xfrm>
            <a:off x="609600" y="1600203"/>
            <a:ext cx="10972800" cy="3962397"/>
          </a:xfrm>
          <a:prstGeom prst="rect">
            <a:avLst/>
          </a:prstGeom>
        </p:spPr>
        <p:txBody>
          <a:bodyPr vert="horz" lIns="91440" tIns="45720" rIns="91440" bIns="45720" rtlCol="0">
            <a:normAutofit/>
          </a:bodyPr>
          <a:lstStyle>
            <a:lvl1pPr marL="0" indent="0">
              <a:buFont typeface="Arial" panose="020B0604020202020204" pitchFamily="34" charset="0"/>
              <a:buNone/>
              <a:defRPr sz="3200" b="1">
                <a:solidFill>
                  <a:schemeClr val="bg1"/>
                </a:solidFill>
              </a:defRPr>
            </a:lvl1pPr>
            <a:lvl2pPr marL="457200" indent="0">
              <a:buFont typeface="Arial" panose="020B0604020202020204" pitchFamily="34" charset="0"/>
              <a:buNone/>
              <a:defRPr sz="2800">
                <a:solidFill>
                  <a:schemeClr val="bg1"/>
                </a:solidFill>
              </a:defRPr>
            </a:lvl2pPr>
            <a:lvl3pPr marL="914400" indent="0">
              <a:buFont typeface="Arial" panose="020B0604020202020204" pitchFamily="34" charset="0"/>
              <a:buNone/>
              <a:defRPr sz="2400">
                <a:solidFill>
                  <a:schemeClr val="bg1"/>
                </a:solidFill>
              </a:defRPr>
            </a:lvl3pPr>
            <a:lvl4pPr marL="1371600" indent="0">
              <a:buFont typeface="Arial" panose="020B0604020202020204" pitchFamily="34" charset="0"/>
              <a:buNone/>
              <a:defRPr sz="2000">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57373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20" name="Picture 19" descr="shutterstock_178056959.jp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a:ext>
            </a:extLst>
          </a:blip>
          <a:srcRect/>
          <a:stretch/>
        </p:blipFill>
        <p:spPr>
          <a:xfrm>
            <a:off x="0" y="-37333"/>
            <a:ext cx="12192000" cy="6014779"/>
          </a:xfrm>
          <a:prstGeom prst="rect">
            <a:avLst/>
          </a:prstGeom>
          <a:noFill/>
          <a:ln>
            <a:noFill/>
          </a:ln>
        </p:spPr>
      </p:pic>
      <p:sp>
        <p:nvSpPr>
          <p:cNvPr id="12" name="Rectangle 11"/>
          <p:cNvSpPr/>
          <p:nvPr userDrawn="1"/>
        </p:nvSpPr>
        <p:spPr>
          <a:xfrm>
            <a:off x="0" y="579"/>
            <a:ext cx="12192000" cy="6010230"/>
          </a:xfrm>
          <a:prstGeom prst="rect">
            <a:avLst/>
          </a:prstGeom>
          <a:solidFill>
            <a:schemeClr val="tx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0" y="4"/>
            <a:ext cx="12192000" cy="58608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Subtitle 2"/>
          <p:cNvSpPr txBox="1">
            <a:spLocks/>
          </p:cNvSpPr>
          <p:nvPr/>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dirty="0">
              <a:solidFill>
                <a:prstClr val="white"/>
              </a:solidFill>
            </a:endParaRPr>
          </a:p>
        </p:txBody>
      </p:sp>
      <p:sp>
        <p:nvSpPr>
          <p:cNvPr id="11" name="Subtitle 2"/>
          <p:cNvSpPr txBox="1">
            <a:spLocks/>
          </p:cNvSpPr>
          <p:nvPr/>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white"/>
              </a:solidFill>
            </a:endParaRPr>
          </a:p>
        </p:txBody>
      </p:sp>
      <p:sp>
        <p:nvSpPr>
          <p:cNvPr id="14" name="Subtitle 2"/>
          <p:cNvSpPr txBox="1">
            <a:spLocks/>
          </p:cNvSpPr>
          <p:nvPr userDrawn="1"/>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dirty="0">
              <a:solidFill>
                <a:prstClr val="white"/>
              </a:solidFill>
            </a:endParaRPr>
          </a:p>
        </p:txBody>
      </p:sp>
      <p:sp>
        <p:nvSpPr>
          <p:cNvPr id="15" name="Subtitle 2"/>
          <p:cNvSpPr txBox="1">
            <a:spLocks/>
          </p:cNvSpPr>
          <p:nvPr userDrawn="1"/>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white"/>
              </a:solidFill>
            </a:endParaRPr>
          </a:p>
        </p:txBody>
      </p:sp>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23782" y="6172200"/>
            <a:ext cx="1890818" cy="491046"/>
          </a:xfrm>
          <a:prstGeom prst="rect">
            <a:avLst/>
          </a:prstGeom>
        </p:spPr>
      </p:pic>
      <p:pic>
        <p:nvPicPr>
          <p:cNvPr id="19" name="Picture 1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467852" y="6172200"/>
            <a:ext cx="2114548" cy="503234"/>
          </a:xfrm>
          <a:prstGeom prst="rect">
            <a:avLst/>
          </a:prstGeom>
        </p:spPr>
      </p:pic>
      <p:sp>
        <p:nvSpPr>
          <p:cNvPr id="21"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
        <p:nvSpPr>
          <p:cNvPr id="23" name="Text Placeholder 2"/>
          <p:cNvSpPr>
            <a:spLocks noGrp="1"/>
          </p:cNvSpPr>
          <p:nvPr>
            <p:ph idx="1"/>
          </p:nvPr>
        </p:nvSpPr>
        <p:spPr>
          <a:xfrm>
            <a:off x="609600" y="1600203"/>
            <a:ext cx="10972800" cy="3962397"/>
          </a:xfrm>
          <a:prstGeom prst="rect">
            <a:avLst/>
          </a:prstGeom>
        </p:spPr>
        <p:txBody>
          <a:bodyPr vert="horz" lIns="91440" tIns="45720" rIns="91440" bIns="45720" rtlCol="0">
            <a:normAutofit/>
          </a:bodyPr>
          <a:lstStyle>
            <a:lvl1pPr marL="0" indent="0">
              <a:buFont typeface="Arial" panose="020B0604020202020204" pitchFamily="34" charset="0"/>
              <a:buNone/>
              <a:defRPr sz="3200" b="1">
                <a:solidFill>
                  <a:schemeClr val="bg1"/>
                </a:solidFill>
              </a:defRPr>
            </a:lvl1pPr>
            <a:lvl2pPr marL="457200" indent="0">
              <a:buFont typeface="Arial" panose="020B0604020202020204" pitchFamily="34" charset="0"/>
              <a:buNone/>
              <a:defRPr sz="2800">
                <a:solidFill>
                  <a:schemeClr val="bg1"/>
                </a:solidFill>
              </a:defRPr>
            </a:lvl2pPr>
            <a:lvl3pPr marL="914400" indent="0">
              <a:buFont typeface="Arial" panose="020B0604020202020204" pitchFamily="34" charset="0"/>
              <a:buNone/>
              <a:defRPr sz="2400">
                <a:solidFill>
                  <a:schemeClr val="bg1"/>
                </a:solidFill>
              </a:defRPr>
            </a:lvl3pPr>
            <a:lvl4pPr marL="1371600" indent="0">
              <a:buFont typeface="Arial" panose="020B0604020202020204" pitchFamily="34" charset="0"/>
              <a:buNone/>
              <a:defRPr sz="2000">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8392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Divider/Thank You White Backgroun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Text Placeholder 2"/>
          <p:cNvSpPr>
            <a:spLocks noGrp="1"/>
          </p:cNvSpPr>
          <p:nvPr>
            <p:ph idx="11"/>
          </p:nvPr>
        </p:nvSpPr>
        <p:spPr>
          <a:xfrm>
            <a:off x="609600" y="1600203"/>
            <a:ext cx="10972800" cy="3962397"/>
          </a:xfrm>
          <a:prstGeom prst="rect">
            <a:avLst/>
          </a:prstGeom>
        </p:spPr>
        <p:txBody>
          <a:bodyPr vert="horz" lIns="91440" tIns="45720" rIns="91440" bIns="45720" rtlCol="0">
            <a:normAutofit/>
          </a:bodyPr>
          <a:lstStyle>
            <a:lvl1pPr marL="0" indent="0">
              <a:buFont typeface="Arial" panose="020B0604020202020204" pitchFamily="34" charset="0"/>
              <a:buNone/>
              <a:defRPr sz="3200" b="1">
                <a:solidFill>
                  <a:schemeClr val="tx1"/>
                </a:solidFill>
              </a:defRPr>
            </a:lvl1pPr>
            <a:lvl2pPr marL="457200" indent="0">
              <a:buFont typeface="Arial" panose="020B0604020202020204" pitchFamily="34" charset="0"/>
              <a:buNone/>
              <a:defRPr sz="2800">
                <a:solidFill>
                  <a:schemeClr val="tx1"/>
                </a:solidFill>
              </a:defRPr>
            </a:lvl2pPr>
            <a:lvl3pPr marL="914400" indent="0">
              <a:buFont typeface="Arial" panose="020B0604020202020204" pitchFamily="34" charset="0"/>
              <a:buNone/>
              <a:defRPr sz="2400">
                <a:solidFill>
                  <a:schemeClr val="tx1"/>
                </a:solidFill>
              </a:defRPr>
            </a:lvl3pPr>
            <a:lvl4pPr marL="1371600" indent="0">
              <a:buFont typeface="Arial" panose="020B0604020202020204" pitchFamily="34" charset="0"/>
              <a:buNone/>
              <a:defRPr sz="2000">
                <a:solidFill>
                  <a:schemeClr val="tx1"/>
                </a:solidFill>
              </a:defRPr>
            </a:lvl4pPr>
            <a:lvl5pPr marL="1828800" indent="0">
              <a:buFont typeface="Arial" panose="020B0604020202020204" pitchFamily="34" charset="0"/>
              <a:buNone/>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55660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prstClr val="black">
                    <a:tint val="75000"/>
                  </a:prstClr>
                </a:solidFill>
              </a:rPr>
              <a:pPr/>
              <a:t>‹#›</a:t>
            </a:fld>
            <a:endParaRPr lang="en">
              <a:solidFill>
                <a:prstClr val="black">
                  <a:tint val="75000"/>
                </a:prstClr>
              </a:solidFill>
            </a:endParaRPr>
          </a:p>
        </p:txBody>
      </p:sp>
    </p:spTree>
    <p:extLst>
      <p:ext uri="{BB962C8B-B14F-4D97-AF65-F5344CB8AC3E}">
        <p14:creationId xmlns:p14="http://schemas.microsoft.com/office/powerpoint/2010/main" val="42514847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1_Title Slide">
    <p:bg>
      <p:bgPr>
        <a:solidFill>
          <a:schemeClr val="bg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email">
            <a:alphaModFix amt="58000"/>
            <a:extLst>
              <a:ext uri="{28A0092B-C50C-407E-A947-70E740481C1C}">
                <a14:useLocalDpi xmlns:a14="http://schemas.microsoft.com/office/drawing/2010/main"/>
              </a:ext>
            </a:extLst>
          </a:blip>
          <a:srcRect/>
          <a:stretch/>
        </p:blipFill>
        <p:spPr>
          <a:xfrm>
            <a:off x="-7785" y="-31667"/>
            <a:ext cx="12199785" cy="5892483"/>
          </a:xfrm>
          <a:prstGeom prst="rect">
            <a:avLst/>
          </a:prstGeom>
        </p:spPr>
      </p:pic>
      <p:sp>
        <p:nvSpPr>
          <p:cNvPr id="5" name="Rectangle 4"/>
          <p:cNvSpPr/>
          <p:nvPr/>
        </p:nvSpPr>
        <p:spPr>
          <a:xfrm>
            <a:off x="0" y="4"/>
            <a:ext cx="12192000" cy="58608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Title 1"/>
          <p:cNvSpPr>
            <a:spLocks noGrp="1"/>
          </p:cNvSpPr>
          <p:nvPr>
            <p:ph type="ctrTitle" hasCustomPrompt="1"/>
          </p:nvPr>
        </p:nvSpPr>
        <p:spPr>
          <a:xfrm>
            <a:off x="770470" y="690753"/>
            <a:ext cx="7212895" cy="1470025"/>
          </a:xfrm>
        </p:spPr>
        <p:txBody>
          <a:bodyPr/>
          <a:lstStyle>
            <a:lvl1pPr>
              <a:defRPr>
                <a:solidFill>
                  <a:schemeClr val="bg1"/>
                </a:solidFill>
              </a:defRPr>
            </a:lvl1pPr>
          </a:lstStyle>
          <a:p>
            <a:r>
              <a:rPr lang="en-US" dirty="0"/>
              <a:t>&lt;Insert Title Here&gt;</a:t>
            </a:r>
          </a:p>
        </p:txBody>
      </p:sp>
      <p:sp>
        <p:nvSpPr>
          <p:cNvPr id="7" name="Subtitle 2"/>
          <p:cNvSpPr>
            <a:spLocks noGrp="1"/>
          </p:cNvSpPr>
          <p:nvPr>
            <p:ph type="subTitle" idx="1" hasCustomPrompt="1"/>
          </p:nvPr>
        </p:nvSpPr>
        <p:spPr>
          <a:xfrm>
            <a:off x="770470" y="2401367"/>
            <a:ext cx="7212895" cy="529040"/>
          </a:xfrm>
        </p:spPr>
        <p:txBody>
          <a:bodyPr>
            <a:normAutofit/>
          </a:bodyPr>
          <a:lstStyle>
            <a:lvl1pPr marL="0" indent="0" algn="l">
              <a:buNone/>
              <a:defRPr sz="16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&lt;Insert Name Here&gt;</a:t>
            </a:r>
          </a:p>
        </p:txBody>
      </p:sp>
      <p:sp>
        <p:nvSpPr>
          <p:cNvPr id="10" name="Subtitle 2"/>
          <p:cNvSpPr txBox="1">
            <a:spLocks/>
          </p:cNvSpPr>
          <p:nvPr/>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dirty="0">
              <a:solidFill>
                <a:prstClr val="white"/>
              </a:solidFill>
            </a:endParaRPr>
          </a:p>
        </p:txBody>
      </p:sp>
      <p:sp>
        <p:nvSpPr>
          <p:cNvPr id="11" name="Subtitle 2"/>
          <p:cNvSpPr txBox="1">
            <a:spLocks/>
          </p:cNvSpPr>
          <p:nvPr/>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white"/>
              </a:solidFill>
            </a:endParaRPr>
          </a:p>
        </p:txBody>
      </p:sp>
      <p:sp>
        <p:nvSpPr>
          <p:cNvPr id="16" name="Text Placeholder 15"/>
          <p:cNvSpPr>
            <a:spLocks noGrp="1"/>
          </p:cNvSpPr>
          <p:nvPr>
            <p:ph type="body" sz="quarter" idx="10" hasCustomPrompt="1"/>
          </p:nvPr>
        </p:nvSpPr>
        <p:spPr>
          <a:xfrm>
            <a:off x="770467" y="2975412"/>
            <a:ext cx="7213600" cy="519335"/>
          </a:xfrm>
        </p:spPr>
        <p:txBody>
          <a:bodyPr>
            <a:normAutofit/>
          </a:bodyPr>
          <a:lstStyle>
            <a:lvl1pPr marL="0" indent="0">
              <a:buFontTx/>
              <a:buNone/>
              <a:defRPr sz="140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&lt;Insert Date Here&gt;</a:t>
            </a:r>
          </a:p>
        </p:txBody>
      </p:sp>
      <p:sp>
        <p:nvSpPr>
          <p:cNvPr id="14" name="Subtitle 2"/>
          <p:cNvSpPr txBox="1">
            <a:spLocks/>
          </p:cNvSpPr>
          <p:nvPr userDrawn="1"/>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dirty="0">
              <a:solidFill>
                <a:prstClr val="white"/>
              </a:solidFill>
            </a:endParaRPr>
          </a:p>
        </p:txBody>
      </p:sp>
      <p:sp>
        <p:nvSpPr>
          <p:cNvPr id="15" name="Subtitle 2"/>
          <p:cNvSpPr txBox="1">
            <a:spLocks/>
          </p:cNvSpPr>
          <p:nvPr userDrawn="1"/>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white"/>
              </a:solidFill>
            </a:endParaRPr>
          </a:p>
        </p:txBody>
      </p:sp>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3782" y="6172200"/>
            <a:ext cx="1890818" cy="491046"/>
          </a:xfrm>
          <a:prstGeom prst="rect">
            <a:avLst/>
          </a:prstGeom>
        </p:spPr>
      </p:pic>
      <p:pic>
        <p:nvPicPr>
          <p:cNvPr id="19" name="Picture 1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67852" y="6172200"/>
            <a:ext cx="2114548" cy="503234"/>
          </a:xfrm>
          <a:prstGeom prst="rect">
            <a:avLst/>
          </a:prstGeom>
        </p:spPr>
      </p:pic>
      <p:sp>
        <p:nvSpPr>
          <p:cNvPr id="3" name="TextBox 2">
            <a:extLst>
              <a:ext uri="{FF2B5EF4-FFF2-40B4-BE49-F238E27FC236}">
                <a16:creationId xmlns:a16="http://schemas.microsoft.com/office/drawing/2014/main" id="{28B743D2-AA68-7046-99F2-728431B660B0}"/>
              </a:ext>
            </a:extLst>
          </p:cNvPr>
          <p:cNvSpPr txBox="1"/>
          <p:nvPr userDrawn="1"/>
        </p:nvSpPr>
        <p:spPr>
          <a:xfrm>
            <a:off x="-11289" y="684106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25853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E56EB4-BD8F-44F7-8AF7-7D7D140AF3A3}" type="datetimeFigureOut">
              <a:rPr lang="en-US" smtClean="0"/>
              <a:t>5/29/19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22E123-4CA0-4D93-8C81-AC2D3BCE24F9}" type="slidenum">
              <a:rPr lang="en-US" smtClean="0"/>
              <a:t>‹#›</a:t>
            </a:fld>
            <a:endParaRPr lang="en-US"/>
          </a:p>
        </p:txBody>
      </p:sp>
    </p:spTree>
    <p:extLst>
      <p:ext uri="{BB962C8B-B14F-4D97-AF65-F5344CB8AC3E}">
        <p14:creationId xmlns:p14="http://schemas.microsoft.com/office/powerpoint/2010/main" val="10965814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2_Divider/Thank You White Backgroun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6903009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13_Title Slid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6010230"/>
          </a:xfrm>
          <a:prstGeom prst="rect">
            <a:avLst/>
          </a:pr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0" y="4"/>
            <a:ext cx="12192000" cy="58608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Subtitle 2"/>
          <p:cNvSpPr txBox="1">
            <a:spLocks/>
          </p:cNvSpPr>
          <p:nvPr/>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dirty="0">
              <a:solidFill>
                <a:prstClr val="white"/>
              </a:solidFill>
            </a:endParaRPr>
          </a:p>
        </p:txBody>
      </p:sp>
      <p:sp>
        <p:nvSpPr>
          <p:cNvPr id="11" name="Subtitle 2"/>
          <p:cNvSpPr txBox="1">
            <a:spLocks/>
          </p:cNvSpPr>
          <p:nvPr/>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white"/>
              </a:solidFill>
            </a:endParaRPr>
          </a:p>
        </p:txBody>
      </p:sp>
      <p:sp>
        <p:nvSpPr>
          <p:cNvPr id="14" name="Subtitle 2"/>
          <p:cNvSpPr txBox="1">
            <a:spLocks/>
          </p:cNvSpPr>
          <p:nvPr userDrawn="1"/>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dirty="0">
              <a:solidFill>
                <a:prstClr val="white"/>
              </a:solidFill>
            </a:endParaRPr>
          </a:p>
        </p:txBody>
      </p:sp>
      <p:sp>
        <p:nvSpPr>
          <p:cNvPr id="15" name="Subtitle 2"/>
          <p:cNvSpPr txBox="1">
            <a:spLocks/>
          </p:cNvSpPr>
          <p:nvPr userDrawn="1"/>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white"/>
              </a:solidFill>
            </a:endParaRPr>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3782" y="6172200"/>
            <a:ext cx="1890818" cy="491046"/>
          </a:xfrm>
          <a:prstGeom prst="rect">
            <a:avLst/>
          </a:prstGeom>
        </p:spPr>
      </p:pic>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67852" y="6172200"/>
            <a:ext cx="2114548" cy="503234"/>
          </a:xfrm>
          <a:prstGeom prst="rect">
            <a:avLst/>
          </a:prstGeom>
        </p:spPr>
      </p:pic>
      <p:sp>
        <p:nvSpPr>
          <p:cNvPr id="20"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
        <p:nvSpPr>
          <p:cNvPr id="24" name="Text Placeholder 2"/>
          <p:cNvSpPr>
            <a:spLocks noGrp="1"/>
          </p:cNvSpPr>
          <p:nvPr>
            <p:ph idx="1"/>
          </p:nvPr>
        </p:nvSpPr>
        <p:spPr>
          <a:xfrm>
            <a:off x="609600" y="1600203"/>
            <a:ext cx="10972800" cy="3962397"/>
          </a:xfrm>
          <a:prstGeom prst="rect">
            <a:avLst/>
          </a:prstGeom>
        </p:spPr>
        <p:txBody>
          <a:bodyPr vert="horz" lIns="91440" tIns="45720" rIns="91440" bIns="45720" rtlCol="0">
            <a:normAutofit/>
          </a:bodyPr>
          <a:lstStyle>
            <a:lvl1pPr marL="0" indent="0">
              <a:buFont typeface="Arial" panose="020B0604020202020204" pitchFamily="34" charset="0"/>
              <a:buNone/>
              <a:defRPr sz="3200" b="1">
                <a:solidFill>
                  <a:schemeClr val="bg1"/>
                </a:solidFill>
              </a:defRPr>
            </a:lvl1pPr>
            <a:lvl2pPr marL="457200" indent="0">
              <a:buFont typeface="Arial" panose="020B0604020202020204" pitchFamily="34" charset="0"/>
              <a:buNone/>
              <a:defRPr sz="2800">
                <a:solidFill>
                  <a:schemeClr val="bg1"/>
                </a:solidFill>
              </a:defRPr>
            </a:lvl2pPr>
            <a:lvl3pPr marL="914400" indent="0">
              <a:buFont typeface="Arial" panose="020B0604020202020204" pitchFamily="34" charset="0"/>
              <a:buNone/>
              <a:defRPr sz="2400">
                <a:solidFill>
                  <a:schemeClr val="bg1"/>
                </a:solidFill>
              </a:defRPr>
            </a:lvl3pPr>
            <a:lvl4pPr marL="1371600" indent="0">
              <a:buFont typeface="Arial" panose="020B0604020202020204" pitchFamily="34" charset="0"/>
              <a:buNone/>
              <a:defRPr sz="2000">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02254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9_Title Slide">
    <p:bg>
      <p:bgPr>
        <a:solidFill>
          <a:schemeClr val="bg1"/>
        </a:solid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7785" y="-31666"/>
            <a:ext cx="12199785" cy="6009112"/>
          </a:xfrm>
          <a:prstGeom prst="rect">
            <a:avLst/>
          </a:prstGeom>
        </p:spPr>
      </p:pic>
      <p:sp>
        <p:nvSpPr>
          <p:cNvPr id="12" name="Rectangle 11"/>
          <p:cNvSpPr/>
          <p:nvPr userDrawn="1"/>
        </p:nvSpPr>
        <p:spPr>
          <a:xfrm>
            <a:off x="-7785" y="-32784"/>
            <a:ext cx="12192000" cy="6010230"/>
          </a:xfrm>
          <a:prstGeom prst="rect">
            <a:avLst/>
          </a:prstGeom>
          <a:solidFill>
            <a:schemeClr val="tx2">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0" y="4"/>
            <a:ext cx="12192000" cy="58608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Subtitle 2"/>
          <p:cNvSpPr txBox="1">
            <a:spLocks/>
          </p:cNvSpPr>
          <p:nvPr/>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dirty="0">
              <a:solidFill>
                <a:prstClr val="white"/>
              </a:solidFill>
            </a:endParaRPr>
          </a:p>
        </p:txBody>
      </p:sp>
      <p:sp>
        <p:nvSpPr>
          <p:cNvPr id="11" name="Subtitle 2"/>
          <p:cNvSpPr txBox="1">
            <a:spLocks/>
          </p:cNvSpPr>
          <p:nvPr/>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white"/>
              </a:solidFill>
            </a:endParaRPr>
          </a:p>
        </p:txBody>
      </p:sp>
      <p:sp>
        <p:nvSpPr>
          <p:cNvPr id="14" name="Subtitle 2"/>
          <p:cNvSpPr txBox="1">
            <a:spLocks/>
          </p:cNvSpPr>
          <p:nvPr userDrawn="1"/>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dirty="0">
              <a:solidFill>
                <a:prstClr val="white"/>
              </a:solidFill>
            </a:endParaRPr>
          </a:p>
        </p:txBody>
      </p:sp>
      <p:sp>
        <p:nvSpPr>
          <p:cNvPr id="15" name="Subtitle 2"/>
          <p:cNvSpPr txBox="1">
            <a:spLocks/>
          </p:cNvSpPr>
          <p:nvPr userDrawn="1"/>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solidFill>
                <a:prstClr val="white"/>
              </a:solidFill>
            </a:endParaRPr>
          </a:p>
        </p:txBody>
      </p:sp>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23782" y="6172200"/>
            <a:ext cx="1890818" cy="491046"/>
          </a:xfrm>
          <a:prstGeom prst="rect">
            <a:avLst/>
          </a:prstGeom>
        </p:spPr>
      </p:pic>
      <p:pic>
        <p:nvPicPr>
          <p:cNvPr id="19" name="Picture 1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467852" y="6172200"/>
            <a:ext cx="2114548" cy="503234"/>
          </a:xfrm>
          <a:prstGeom prst="rect">
            <a:avLst/>
          </a:prstGeom>
        </p:spPr>
      </p:pic>
      <p:sp>
        <p:nvSpPr>
          <p:cNvPr id="21"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
        <p:nvSpPr>
          <p:cNvPr id="22" name="Text Placeholder 2"/>
          <p:cNvSpPr>
            <a:spLocks noGrp="1"/>
          </p:cNvSpPr>
          <p:nvPr>
            <p:ph idx="1"/>
          </p:nvPr>
        </p:nvSpPr>
        <p:spPr>
          <a:xfrm>
            <a:off x="609600" y="1600203"/>
            <a:ext cx="10972800" cy="3962397"/>
          </a:xfrm>
          <a:prstGeom prst="rect">
            <a:avLst/>
          </a:prstGeom>
        </p:spPr>
        <p:txBody>
          <a:bodyPr vert="horz" lIns="91440" tIns="45720" rIns="91440" bIns="45720" rtlCol="0">
            <a:normAutofit/>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9379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6010230"/>
          </a:xfrm>
          <a:prstGeom prst="rect">
            <a:avLst/>
          </a:pr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p:cNvSpPr/>
          <p:nvPr/>
        </p:nvSpPr>
        <p:spPr>
          <a:xfrm>
            <a:off x="0" y="4"/>
            <a:ext cx="12192000" cy="58608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Subtitle 2"/>
          <p:cNvSpPr txBox="1">
            <a:spLocks/>
          </p:cNvSpPr>
          <p:nvPr/>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sz="1600" dirty="0"/>
          </a:p>
        </p:txBody>
      </p:sp>
      <p:sp>
        <p:nvSpPr>
          <p:cNvPr id="11" name="Subtitle 2"/>
          <p:cNvSpPr txBox="1">
            <a:spLocks/>
          </p:cNvSpPr>
          <p:nvPr/>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dirty="0"/>
          </a:p>
        </p:txBody>
      </p:sp>
      <p:sp>
        <p:nvSpPr>
          <p:cNvPr id="14" name="Subtitle 2"/>
          <p:cNvSpPr txBox="1">
            <a:spLocks/>
          </p:cNvSpPr>
          <p:nvPr userDrawn="1"/>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sz="1600" dirty="0"/>
          </a:p>
        </p:txBody>
      </p:sp>
      <p:sp>
        <p:nvSpPr>
          <p:cNvPr id="15" name="Subtitle 2"/>
          <p:cNvSpPr txBox="1">
            <a:spLocks/>
          </p:cNvSpPr>
          <p:nvPr userDrawn="1"/>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dirty="0"/>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3782" y="6172200"/>
            <a:ext cx="1890818" cy="491046"/>
          </a:xfrm>
          <a:prstGeom prst="rect">
            <a:avLst/>
          </a:prstGeom>
        </p:spPr>
      </p:pic>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67852" y="6172200"/>
            <a:ext cx="2114548" cy="503234"/>
          </a:xfrm>
          <a:prstGeom prst="rect">
            <a:avLst/>
          </a:prstGeom>
        </p:spPr>
      </p:pic>
      <p:sp>
        <p:nvSpPr>
          <p:cNvPr id="20"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
        <p:nvSpPr>
          <p:cNvPr id="24" name="Text Placeholder 2"/>
          <p:cNvSpPr>
            <a:spLocks noGrp="1"/>
          </p:cNvSpPr>
          <p:nvPr>
            <p:ph idx="1"/>
          </p:nvPr>
        </p:nvSpPr>
        <p:spPr>
          <a:xfrm>
            <a:off x="609600" y="1600203"/>
            <a:ext cx="10972800" cy="3962397"/>
          </a:xfrm>
          <a:prstGeom prst="rect">
            <a:avLst/>
          </a:prstGeom>
        </p:spPr>
        <p:txBody>
          <a:bodyPr vert="horz" lIns="91440" tIns="45720" rIns="91440" bIns="45720" rtlCol="0">
            <a:normAutofit/>
          </a:bodyPr>
          <a:lstStyle>
            <a:lvl1pPr marL="0" indent="0">
              <a:buFont typeface="Arial" panose="020B0604020202020204" pitchFamily="34" charset="0"/>
              <a:buNone/>
              <a:defRPr sz="3200" b="1">
                <a:solidFill>
                  <a:schemeClr val="bg1"/>
                </a:solidFill>
              </a:defRPr>
            </a:lvl1pPr>
            <a:lvl2pPr marL="457200" indent="0">
              <a:buFont typeface="Arial" panose="020B0604020202020204" pitchFamily="34" charset="0"/>
              <a:buNone/>
              <a:defRPr sz="2800">
                <a:solidFill>
                  <a:schemeClr val="bg1"/>
                </a:solidFill>
              </a:defRPr>
            </a:lvl2pPr>
            <a:lvl3pPr marL="914400" indent="0">
              <a:buFont typeface="Arial" panose="020B0604020202020204" pitchFamily="34" charset="0"/>
              <a:buNone/>
              <a:defRPr sz="2400">
                <a:solidFill>
                  <a:schemeClr val="bg1"/>
                </a:solidFill>
              </a:defRPr>
            </a:lvl3pPr>
            <a:lvl4pPr marL="1371600" indent="0">
              <a:buFont typeface="Arial" panose="020B0604020202020204" pitchFamily="34" charset="0"/>
              <a:buNone/>
              <a:defRPr sz="2000">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8792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6010230"/>
          </a:xfrm>
          <a:prstGeom prst="rect">
            <a:avLst/>
          </a:pr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p:cNvSpPr/>
          <p:nvPr/>
        </p:nvSpPr>
        <p:spPr>
          <a:xfrm>
            <a:off x="0" y="4"/>
            <a:ext cx="12192000" cy="58608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Subtitle 2"/>
          <p:cNvSpPr txBox="1">
            <a:spLocks/>
          </p:cNvSpPr>
          <p:nvPr/>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sz="1600" dirty="0"/>
          </a:p>
        </p:txBody>
      </p:sp>
      <p:sp>
        <p:nvSpPr>
          <p:cNvPr id="11" name="Subtitle 2"/>
          <p:cNvSpPr txBox="1">
            <a:spLocks/>
          </p:cNvSpPr>
          <p:nvPr/>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dirty="0"/>
          </a:p>
        </p:txBody>
      </p:sp>
      <p:sp>
        <p:nvSpPr>
          <p:cNvPr id="14" name="Subtitle 2"/>
          <p:cNvSpPr txBox="1">
            <a:spLocks/>
          </p:cNvSpPr>
          <p:nvPr userDrawn="1"/>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sz="1600" dirty="0"/>
          </a:p>
        </p:txBody>
      </p:sp>
      <p:sp>
        <p:nvSpPr>
          <p:cNvPr id="15" name="Subtitle 2"/>
          <p:cNvSpPr txBox="1">
            <a:spLocks/>
          </p:cNvSpPr>
          <p:nvPr userDrawn="1"/>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dirty="0"/>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3782" y="6172200"/>
            <a:ext cx="1890818" cy="491046"/>
          </a:xfrm>
          <a:prstGeom prst="rect">
            <a:avLst/>
          </a:prstGeom>
        </p:spPr>
      </p:pic>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67852" y="6172200"/>
            <a:ext cx="2114548" cy="503234"/>
          </a:xfrm>
          <a:prstGeom prst="rect">
            <a:avLst/>
          </a:prstGeom>
        </p:spPr>
      </p:pic>
      <p:sp>
        <p:nvSpPr>
          <p:cNvPr id="20"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
        <p:nvSpPr>
          <p:cNvPr id="24" name="Text Placeholder 2"/>
          <p:cNvSpPr>
            <a:spLocks noGrp="1"/>
          </p:cNvSpPr>
          <p:nvPr>
            <p:ph idx="1"/>
          </p:nvPr>
        </p:nvSpPr>
        <p:spPr>
          <a:xfrm>
            <a:off x="609600" y="1600203"/>
            <a:ext cx="10972800" cy="3962397"/>
          </a:xfrm>
          <a:prstGeom prst="rect">
            <a:avLst/>
          </a:prstGeom>
        </p:spPr>
        <p:txBody>
          <a:bodyPr vert="horz" lIns="91440" tIns="45720" rIns="91440" bIns="45720" rtlCol="0">
            <a:normAutofit/>
          </a:bodyPr>
          <a:lstStyle>
            <a:lvl1pPr marL="0" indent="0">
              <a:buFont typeface="Arial" panose="020B0604020202020204" pitchFamily="34" charset="0"/>
              <a:buNone/>
              <a:defRPr sz="3200" b="1">
                <a:solidFill>
                  <a:schemeClr val="bg1"/>
                </a:solidFill>
              </a:defRPr>
            </a:lvl1pPr>
            <a:lvl2pPr marL="457200" indent="0">
              <a:buFont typeface="Arial" panose="020B0604020202020204" pitchFamily="34" charset="0"/>
              <a:buNone/>
              <a:defRPr sz="2800">
                <a:solidFill>
                  <a:schemeClr val="bg1"/>
                </a:solidFill>
              </a:defRPr>
            </a:lvl2pPr>
            <a:lvl3pPr marL="914400" indent="0">
              <a:buFont typeface="Arial" panose="020B0604020202020204" pitchFamily="34" charset="0"/>
              <a:buNone/>
              <a:defRPr sz="2400">
                <a:solidFill>
                  <a:schemeClr val="bg1"/>
                </a:solidFill>
              </a:defRPr>
            </a:lvl3pPr>
            <a:lvl4pPr marL="1371600" indent="0">
              <a:buFont typeface="Arial" panose="020B0604020202020204" pitchFamily="34" charset="0"/>
              <a:buNone/>
              <a:defRPr sz="2000">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4"/>
          <a:stretch>
            <a:fillRect/>
          </a:stretch>
        </p:blipFill>
        <p:spPr>
          <a:xfrm>
            <a:off x="0" y="0"/>
            <a:ext cx="12192000" cy="5943889"/>
          </a:xfrm>
          <a:prstGeom prst="rect">
            <a:avLst/>
          </a:prstGeom>
        </p:spPr>
      </p:pic>
    </p:spTree>
    <p:extLst>
      <p:ext uri="{BB962C8B-B14F-4D97-AF65-F5344CB8AC3E}">
        <p14:creationId xmlns:p14="http://schemas.microsoft.com/office/powerpoint/2010/main" val="779150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6" y="6427"/>
            <a:ext cx="12192000" cy="5971019"/>
          </a:xfrm>
          <a:prstGeom prst="rect">
            <a:avLst/>
          </a:prstGeom>
        </p:spPr>
      </p:pic>
      <p:sp>
        <p:nvSpPr>
          <p:cNvPr id="12" name="Rectangle 11"/>
          <p:cNvSpPr/>
          <p:nvPr userDrawn="1"/>
        </p:nvSpPr>
        <p:spPr>
          <a:xfrm>
            <a:off x="0" y="0"/>
            <a:ext cx="12192000" cy="6010230"/>
          </a:xfrm>
          <a:prstGeom prst="rect">
            <a:avLst/>
          </a:prstGeom>
          <a:solidFill>
            <a:schemeClr val="tx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p:cNvSpPr/>
          <p:nvPr/>
        </p:nvSpPr>
        <p:spPr>
          <a:xfrm>
            <a:off x="0" y="4"/>
            <a:ext cx="12192000" cy="58608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Subtitle 2"/>
          <p:cNvSpPr txBox="1">
            <a:spLocks/>
          </p:cNvSpPr>
          <p:nvPr/>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sz="1600" dirty="0"/>
          </a:p>
        </p:txBody>
      </p:sp>
      <p:sp>
        <p:nvSpPr>
          <p:cNvPr id="11" name="Subtitle 2"/>
          <p:cNvSpPr txBox="1">
            <a:spLocks/>
          </p:cNvSpPr>
          <p:nvPr/>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dirty="0"/>
          </a:p>
        </p:txBody>
      </p:sp>
      <p:sp>
        <p:nvSpPr>
          <p:cNvPr id="14" name="Subtitle 2"/>
          <p:cNvSpPr txBox="1">
            <a:spLocks/>
          </p:cNvSpPr>
          <p:nvPr userDrawn="1"/>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sz="1600" dirty="0"/>
          </a:p>
        </p:txBody>
      </p:sp>
      <p:sp>
        <p:nvSpPr>
          <p:cNvPr id="15" name="Subtitle 2"/>
          <p:cNvSpPr txBox="1">
            <a:spLocks/>
          </p:cNvSpPr>
          <p:nvPr userDrawn="1"/>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dirty="0"/>
          </a:p>
        </p:txBody>
      </p:sp>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3782" y="6172200"/>
            <a:ext cx="1890818" cy="491046"/>
          </a:xfrm>
          <a:prstGeom prst="rect">
            <a:avLst/>
          </a:prstGeom>
        </p:spPr>
      </p:pic>
      <p:pic>
        <p:nvPicPr>
          <p:cNvPr id="19" name="Picture 1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67852" y="6172200"/>
            <a:ext cx="2114548" cy="503234"/>
          </a:xfrm>
          <a:prstGeom prst="rect">
            <a:avLst/>
          </a:prstGeom>
        </p:spPr>
      </p:pic>
      <p:sp>
        <p:nvSpPr>
          <p:cNvPr id="20"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
        <p:nvSpPr>
          <p:cNvPr id="24" name="Text Placeholder 2"/>
          <p:cNvSpPr>
            <a:spLocks noGrp="1"/>
          </p:cNvSpPr>
          <p:nvPr>
            <p:ph idx="1"/>
          </p:nvPr>
        </p:nvSpPr>
        <p:spPr>
          <a:xfrm>
            <a:off x="609600" y="1600203"/>
            <a:ext cx="10972800" cy="3962397"/>
          </a:xfrm>
          <a:prstGeom prst="rect">
            <a:avLst/>
          </a:prstGeom>
        </p:spPr>
        <p:txBody>
          <a:bodyPr vert="horz" lIns="91440" tIns="45720" rIns="91440" bIns="45720" rtlCol="0">
            <a:normAutofit/>
          </a:bodyPr>
          <a:lstStyle>
            <a:lvl1pPr marL="0" indent="0">
              <a:buFont typeface="Arial" panose="020B0604020202020204" pitchFamily="34" charset="0"/>
              <a:buNone/>
              <a:defRPr sz="3200" b="1">
                <a:solidFill>
                  <a:schemeClr val="bg1"/>
                </a:solidFill>
              </a:defRPr>
            </a:lvl1pPr>
            <a:lvl2pPr marL="457200" indent="0">
              <a:buFont typeface="Arial" panose="020B0604020202020204" pitchFamily="34" charset="0"/>
              <a:buNone/>
              <a:defRPr sz="2800">
                <a:solidFill>
                  <a:schemeClr val="bg1"/>
                </a:solidFill>
              </a:defRPr>
            </a:lvl2pPr>
            <a:lvl3pPr marL="914400" indent="0">
              <a:buFont typeface="Arial" panose="020B0604020202020204" pitchFamily="34" charset="0"/>
              <a:buNone/>
              <a:defRPr sz="2400">
                <a:solidFill>
                  <a:schemeClr val="bg1"/>
                </a:solidFill>
              </a:defRPr>
            </a:lvl3pPr>
            <a:lvl4pPr marL="1371600" indent="0">
              <a:buFont typeface="Arial" panose="020B0604020202020204" pitchFamily="34" charset="0"/>
              <a:buNone/>
              <a:defRPr sz="2000">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7868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6001"/>
            <a:ext cx="12192000" cy="5945313"/>
          </a:xfrm>
          <a:prstGeom prst="rect">
            <a:avLst/>
          </a:prstGeom>
        </p:spPr>
      </p:pic>
      <p:sp>
        <p:nvSpPr>
          <p:cNvPr id="12" name="Rectangle 11"/>
          <p:cNvSpPr/>
          <p:nvPr userDrawn="1"/>
        </p:nvSpPr>
        <p:spPr>
          <a:xfrm>
            <a:off x="0" y="0"/>
            <a:ext cx="12192000" cy="6010230"/>
          </a:xfrm>
          <a:prstGeom prst="rect">
            <a:avLst/>
          </a:prstGeom>
          <a:solidFill>
            <a:schemeClr val="tx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p:cNvSpPr/>
          <p:nvPr/>
        </p:nvSpPr>
        <p:spPr>
          <a:xfrm>
            <a:off x="0" y="4"/>
            <a:ext cx="12192000" cy="58608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Subtitle 2"/>
          <p:cNvSpPr txBox="1">
            <a:spLocks/>
          </p:cNvSpPr>
          <p:nvPr/>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sz="1600" dirty="0"/>
          </a:p>
        </p:txBody>
      </p:sp>
      <p:sp>
        <p:nvSpPr>
          <p:cNvPr id="11" name="Subtitle 2"/>
          <p:cNvSpPr txBox="1">
            <a:spLocks/>
          </p:cNvSpPr>
          <p:nvPr/>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dirty="0"/>
          </a:p>
        </p:txBody>
      </p:sp>
      <p:sp>
        <p:nvSpPr>
          <p:cNvPr id="14" name="Subtitle 2"/>
          <p:cNvSpPr txBox="1">
            <a:spLocks/>
          </p:cNvSpPr>
          <p:nvPr userDrawn="1"/>
        </p:nvSpPr>
        <p:spPr>
          <a:xfrm>
            <a:off x="770470" y="3022600"/>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FontTx/>
              <a:buNone/>
            </a:pPr>
            <a:endParaRPr lang="en-US" sz="1600" dirty="0"/>
          </a:p>
        </p:txBody>
      </p:sp>
      <p:sp>
        <p:nvSpPr>
          <p:cNvPr id="15" name="Subtitle 2"/>
          <p:cNvSpPr txBox="1">
            <a:spLocks/>
          </p:cNvSpPr>
          <p:nvPr userDrawn="1"/>
        </p:nvSpPr>
        <p:spPr>
          <a:xfrm>
            <a:off x="770469" y="3133607"/>
            <a:ext cx="7212895" cy="529040"/>
          </a:xfrm>
          <a:prstGeom prst="rect">
            <a:avLst/>
          </a:prstGeom>
        </p:spPr>
        <p:txBody>
          <a:bodyPr vert="horz" lIns="0" tIns="45720" rIns="91440" bIns="45720" rtlCol="0">
            <a:normAutofit/>
          </a:bodyPr>
          <a:lstStyle>
            <a:lvl1pPr marL="0" indent="0" algn="l" defTabSz="457200" rtl="0" eaLnBrk="1" latinLnBrk="0" hangingPunct="1">
              <a:spcBef>
                <a:spcPct val="20000"/>
              </a:spcBef>
              <a:buFont typeface="Arial"/>
              <a:buNone/>
              <a:defRPr sz="1600" kern="1200" baseline="0">
                <a:solidFill>
                  <a:schemeClr val="bg1"/>
                </a:solidFill>
                <a:latin typeface="+mn-lt"/>
                <a:ea typeface="+mn-ea"/>
                <a:cs typeface="+mn-cs"/>
              </a:defRPr>
            </a:lvl1pPr>
            <a:lvl2pPr marL="4572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2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dirty="0"/>
          </a:p>
        </p:txBody>
      </p:sp>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3782" y="6172200"/>
            <a:ext cx="1890818" cy="491046"/>
          </a:xfrm>
          <a:prstGeom prst="rect">
            <a:avLst/>
          </a:prstGeom>
        </p:spPr>
      </p:pic>
      <p:pic>
        <p:nvPicPr>
          <p:cNvPr id="19" name="Picture 1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67852" y="6172200"/>
            <a:ext cx="2114548" cy="503234"/>
          </a:xfrm>
          <a:prstGeom prst="rect">
            <a:avLst/>
          </a:prstGeom>
        </p:spPr>
      </p:pic>
      <p:sp>
        <p:nvSpPr>
          <p:cNvPr id="20"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
        <p:nvSpPr>
          <p:cNvPr id="24" name="Text Placeholder 2"/>
          <p:cNvSpPr>
            <a:spLocks noGrp="1"/>
          </p:cNvSpPr>
          <p:nvPr>
            <p:ph idx="1"/>
          </p:nvPr>
        </p:nvSpPr>
        <p:spPr>
          <a:xfrm>
            <a:off x="609600" y="1600203"/>
            <a:ext cx="10972800" cy="3962397"/>
          </a:xfrm>
          <a:prstGeom prst="rect">
            <a:avLst/>
          </a:prstGeom>
        </p:spPr>
        <p:txBody>
          <a:bodyPr vert="horz" lIns="91440" tIns="45720" rIns="91440" bIns="45720" rtlCol="0">
            <a:normAutofit/>
          </a:bodyPr>
          <a:lstStyle>
            <a:lvl1pPr marL="0" indent="0">
              <a:buFont typeface="Arial" panose="020B0604020202020204" pitchFamily="34" charset="0"/>
              <a:buNone/>
              <a:defRPr sz="3200" b="1">
                <a:solidFill>
                  <a:schemeClr val="bg1"/>
                </a:solidFill>
              </a:defRPr>
            </a:lvl1pPr>
            <a:lvl2pPr marL="457200" indent="0">
              <a:buFont typeface="Arial" panose="020B0604020202020204" pitchFamily="34" charset="0"/>
              <a:buNone/>
              <a:defRPr sz="2800">
                <a:solidFill>
                  <a:schemeClr val="bg1"/>
                </a:solidFill>
              </a:defRPr>
            </a:lvl2pPr>
            <a:lvl3pPr marL="914400" indent="0">
              <a:buFont typeface="Arial" panose="020B0604020202020204" pitchFamily="34" charset="0"/>
              <a:buNone/>
              <a:defRPr sz="2400">
                <a:solidFill>
                  <a:schemeClr val="bg1"/>
                </a:solidFill>
              </a:defRPr>
            </a:lvl3pPr>
            <a:lvl4pPr marL="1371600" indent="0">
              <a:buFont typeface="Arial" panose="020B0604020202020204" pitchFamily="34" charset="0"/>
              <a:buNone/>
              <a:defRPr sz="2000">
                <a:solidFill>
                  <a:schemeClr val="bg1"/>
                </a:solidFill>
              </a:defRPr>
            </a:lvl4pPr>
            <a:lvl5pPr marL="1828800" indent="0">
              <a:buFont typeface="Arial" panose="020B0604020202020204" pitchFamily="34" charset="0"/>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2159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12.emf"/><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image" Target="../media/image1.png"/><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microsoft.com/office/2007/relationships/hdphoto" Target="../media/hdphoto7.wdp"/><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image" Target="../media/image22.pn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theme" Target="../theme/theme3.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E56EB4-BD8F-44F7-8AF7-7D7D140AF3A3}" type="datetimeFigureOut">
              <a:rPr lang="en-US" smtClean="0"/>
              <a:t>5/29/19</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22E123-4CA0-4D93-8C81-AC2D3BCE24F9}" type="slidenum">
              <a:rPr lang="en-US" smtClean="0"/>
              <a:t>‹#›</a:t>
            </a:fld>
            <a:endParaRPr lang="en-US"/>
          </a:p>
        </p:txBody>
      </p:sp>
      <p:pic>
        <p:nvPicPr>
          <p:cNvPr id="9" name="Picture 8"/>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623782" y="6172200"/>
            <a:ext cx="1890818" cy="491046"/>
          </a:xfrm>
          <a:prstGeom prst="rect">
            <a:avLst/>
          </a:prstGeom>
        </p:spPr>
      </p:pic>
      <p:pic>
        <p:nvPicPr>
          <p:cNvPr id="10" name="Picture 9"/>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9467852" y="6172200"/>
            <a:ext cx="2114548" cy="503234"/>
          </a:xfrm>
          <a:prstGeom prst="rect">
            <a:avLst/>
          </a:prstGeom>
        </p:spPr>
      </p:pic>
    </p:spTree>
    <p:extLst>
      <p:ext uri="{BB962C8B-B14F-4D97-AF65-F5344CB8AC3E}">
        <p14:creationId xmlns:p14="http://schemas.microsoft.com/office/powerpoint/2010/main" val="3732697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5" r:id="rId4"/>
    <p:sldLayoutId id="2147483656" r:id="rId5"/>
    <p:sldLayoutId id="2147483660" r:id="rId6"/>
    <p:sldLayoutId id="2147483686" r:id="rId7"/>
    <p:sldLayoutId id="2147483688" r:id="rId8"/>
    <p:sldLayoutId id="2147483687" r:id="rId9"/>
    <p:sldLayoutId id="2147483685" r:id="rId10"/>
    <p:sldLayoutId id="2147483684" r:id="rId11"/>
    <p:sldLayoutId id="2147483683" r:id="rId12"/>
    <p:sldLayoutId id="2147483682" r:id="rId13"/>
    <p:sldLayoutId id="2147483681" r:id="rId14"/>
    <p:sldLayoutId id="2147483680" r:id="rId15"/>
    <p:sldLayoutId id="2147483679" r:id="rId16"/>
  </p:sldLayoutIdLst>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0637" y="274639"/>
            <a:ext cx="11374967" cy="1143000"/>
          </a:xfrm>
          <a:prstGeom prst="rect">
            <a:avLst/>
          </a:prstGeom>
        </p:spPr>
        <p:txBody>
          <a:bodyPr vert="horz" lIns="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10633" y="1600205"/>
            <a:ext cx="11374965" cy="4267199"/>
          </a:xfrm>
          <a:prstGeom prst="rect">
            <a:avLst/>
          </a:prstGeom>
        </p:spPr>
        <p:txBody>
          <a:bodyPr vert="horz" lIns="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Subtitle 2"/>
          <p:cNvSpPr txBox="1">
            <a:spLocks/>
          </p:cNvSpPr>
          <p:nvPr/>
        </p:nvSpPr>
        <p:spPr>
          <a:xfrm>
            <a:off x="7522027" y="6324600"/>
            <a:ext cx="4263571" cy="126081"/>
          </a:xfrm>
          <a:prstGeom prst="rect">
            <a:avLst/>
          </a:prstGeom>
        </p:spPr>
        <p:txBody>
          <a:bodyPr vert="horz" lIns="0" tIns="0" rIns="0" bIns="0" rtlCol="0" anchor="t" anchorCtr="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spcBef>
                <a:spcPts val="0"/>
              </a:spcBef>
            </a:pPr>
            <a:r>
              <a:rPr lang="en-US" sz="1000" b="1" dirty="0">
                <a:solidFill>
                  <a:schemeClr val="tx1">
                    <a:lumMod val="50000"/>
                  </a:schemeClr>
                </a:solidFill>
              </a:rPr>
              <a:t>©2018 The Pachamama Alliance. All rights reserved</a:t>
            </a:r>
            <a:r>
              <a:rPr lang="en-US" sz="1000" b="1" dirty="0">
                <a:solidFill>
                  <a:srgbClr val="636466">
                    <a:tint val="75000"/>
                  </a:srgbClr>
                </a:solidFill>
              </a:rPr>
              <a:t>.</a:t>
            </a:r>
            <a:endParaRPr lang="en-US" sz="600" dirty="0">
              <a:solidFill>
                <a:srgbClr val="636466">
                  <a:tint val="75000"/>
                </a:srgbClr>
              </a:solidFill>
            </a:endParaRPr>
          </a:p>
        </p:txBody>
      </p:sp>
      <p:pic>
        <p:nvPicPr>
          <p:cNvPr id="22" name="Picture 21" descr="TPA_Hor_Col_RGB.eps"/>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87853" y="6010451"/>
            <a:ext cx="1676400" cy="589005"/>
          </a:xfrm>
          <a:prstGeom prst="rect">
            <a:avLst/>
          </a:prstGeom>
        </p:spPr>
      </p:pic>
      <p:pic>
        <p:nvPicPr>
          <p:cNvPr id="7" name="Picture 6" descr="TPA_Hor_Col_RGB.eps"/>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287853" y="6010451"/>
            <a:ext cx="1676400" cy="589005"/>
          </a:xfrm>
          <a:prstGeom prst="rect">
            <a:avLst/>
          </a:prstGeom>
        </p:spPr>
      </p:pic>
    </p:spTree>
    <p:extLst>
      <p:ext uri="{BB962C8B-B14F-4D97-AF65-F5344CB8AC3E}">
        <p14:creationId xmlns:p14="http://schemas.microsoft.com/office/powerpoint/2010/main" val="23509271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txStyles>
    <p:titleStyle>
      <a:lvl1pPr algn="l" defTabSz="457200" rtl="0" eaLnBrk="1" latinLnBrk="0" hangingPunct="1">
        <a:spcBef>
          <a:spcPct val="0"/>
        </a:spcBef>
        <a:buNone/>
        <a:defRPr sz="3600" b="1" kern="1200">
          <a:solidFill>
            <a:srgbClr val="636466"/>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636466"/>
          </a:solidFill>
          <a:latin typeface="Calibri" panose="020F0502020204030204" pitchFamily="34" charset="0"/>
          <a:ea typeface="+mn-ea"/>
          <a:cs typeface="Calibri" panose="020F0502020204030204" pitchFamily="34" charset="0"/>
        </a:defRPr>
      </a:lvl1pPr>
      <a:lvl2pPr marL="914400" indent="-457200" algn="l" defTabSz="457200" rtl="0" eaLnBrk="1" latinLnBrk="0" hangingPunct="1">
        <a:spcBef>
          <a:spcPct val="20000"/>
        </a:spcBef>
        <a:buFont typeface="Arial"/>
        <a:buChar char="•"/>
        <a:defRPr sz="2800" kern="1200">
          <a:solidFill>
            <a:srgbClr val="636466"/>
          </a:solidFill>
          <a:latin typeface="Calibri" panose="020F0502020204030204" pitchFamily="34" charset="0"/>
          <a:ea typeface="+mn-ea"/>
          <a:cs typeface="Calibri" panose="020F0502020204030204" pitchFamily="34" charset="0"/>
        </a:defRPr>
      </a:lvl2pPr>
      <a:lvl3pPr marL="1257300" indent="-342900" algn="l" defTabSz="457200" rtl="0" eaLnBrk="1" latinLnBrk="0" hangingPunct="1">
        <a:spcBef>
          <a:spcPct val="20000"/>
        </a:spcBef>
        <a:buFont typeface="Arial"/>
        <a:buChar char="•"/>
        <a:defRPr sz="2400" kern="1200">
          <a:solidFill>
            <a:srgbClr val="636466"/>
          </a:solidFill>
          <a:latin typeface="Calibri" panose="020F0502020204030204" pitchFamily="34" charset="0"/>
          <a:ea typeface="+mn-ea"/>
          <a:cs typeface="Calibri" panose="020F0502020204030204" pitchFamily="34" charset="0"/>
        </a:defRPr>
      </a:lvl3pPr>
      <a:lvl4pPr marL="1714500" indent="-342900" algn="l" defTabSz="457200" rtl="0" eaLnBrk="1" latinLnBrk="0" hangingPunct="1">
        <a:spcBef>
          <a:spcPct val="20000"/>
        </a:spcBef>
        <a:buFont typeface="Arial"/>
        <a:buChar char="•"/>
        <a:defRPr sz="1600" kern="1200">
          <a:solidFill>
            <a:srgbClr val="636466"/>
          </a:solidFill>
          <a:latin typeface="Calibri" panose="020F0502020204030204" pitchFamily="34" charset="0"/>
          <a:ea typeface="+mn-ea"/>
          <a:cs typeface="Calibri" panose="020F0502020204030204" pitchFamily="34" charset="0"/>
        </a:defRPr>
      </a:lvl4pPr>
      <a:lvl5pPr marL="2171700" indent="-342900" algn="l" defTabSz="457200" rtl="0" eaLnBrk="1" latinLnBrk="0" hangingPunct="1">
        <a:spcBef>
          <a:spcPct val="20000"/>
        </a:spcBef>
        <a:buFont typeface="Arial"/>
        <a:buChar char="•"/>
        <a:defRPr sz="1600" kern="1200">
          <a:solidFill>
            <a:srgbClr val="636466"/>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1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4">
            <a:clrChange>
              <a:clrFrom>
                <a:srgbClr val="331606"/>
              </a:clrFrom>
              <a:clrTo>
                <a:srgbClr val="331606">
                  <a:alpha val="0"/>
                </a:srgbClr>
              </a:clrTo>
            </a:clrChange>
            <a:extLst>
              <a:ext uri="{BEBA8EAE-BF5A-486C-A8C5-ECC9F3942E4B}">
                <a14:imgProps xmlns:a14="http://schemas.microsoft.com/office/drawing/2010/main">
                  <a14:imgLayer r:embed="rId25">
                    <a14:imgEffect>
                      <a14:brightnessContrast contrast="20000"/>
                    </a14:imgEffect>
                  </a14:imgLayer>
                </a14:imgProps>
              </a:ext>
            </a:extLst>
          </a:blip>
          <a:stretch>
            <a:fillRect/>
          </a:stretch>
        </p:blipFill>
        <p:spPr>
          <a:xfrm>
            <a:off x="0" y="6010275"/>
            <a:ext cx="12192000" cy="847725"/>
          </a:xfrm>
          <a:prstGeom prst="rect">
            <a:avLst/>
          </a:prstGeom>
          <a:ln w="50800" cmpd="thickThin">
            <a:solidFill>
              <a:schemeClr val="bg1"/>
            </a:solidFill>
            <a:prstDash val="solid"/>
          </a:ln>
          <a:effectLst/>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E56EB4-BD8F-44F7-8AF7-7D7D140AF3A3}" type="datetimeFigureOut">
              <a:rPr lang="en-US" smtClean="0">
                <a:solidFill>
                  <a:prstClr val="black">
                    <a:tint val="75000"/>
                  </a:prstClr>
                </a:solidFill>
              </a:rPr>
              <a:pPr/>
              <a:t>5/29/19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22E123-4CA0-4D93-8C81-AC2D3BCE24F9}" type="slidenum">
              <a:rPr lang="en-US" smtClean="0">
                <a:solidFill>
                  <a:prstClr val="black">
                    <a:tint val="75000"/>
                  </a:prstClr>
                </a:solidFill>
              </a:rPr>
              <a:pPr/>
              <a:t>‹#›</a:t>
            </a:fld>
            <a:endParaRPr lang="en-US">
              <a:solidFill>
                <a:prstClr val="black">
                  <a:tint val="75000"/>
                </a:prstClr>
              </a:solidFill>
            </a:endParaRPr>
          </a:p>
        </p:txBody>
      </p:sp>
      <p:pic>
        <p:nvPicPr>
          <p:cNvPr id="9" name="Picture 8"/>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623782" y="6172200"/>
            <a:ext cx="1890818" cy="491046"/>
          </a:xfrm>
          <a:prstGeom prst="rect">
            <a:avLst/>
          </a:prstGeom>
        </p:spPr>
      </p:pic>
      <p:pic>
        <p:nvPicPr>
          <p:cNvPr id="10" name="Picture 9"/>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9467852" y="6172200"/>
            <a:ext cx="2114548" cy="503234"/>
          </a:xfrm>
          <a:prstGeom prst="rect">
            <a:avLst/>
          </a:prstGeom>
        </p:spPr>
      </p:pic>
    </p:spTree>
    <p:extLst>
      <p:ext uri="{BB962C8B-B14F-4D97-AF65-F5344CB8AC3E}">
        <p14:creationId xmlns:p14="http://schemas.microsoft.com/office/powerpoint/2010/main" val="322689053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9" r:id="rId17"/>
    <p:sldLayoutId id="2147483720" r:id="rId18"/>
    <p:sldLayoutId id="2147483721" r:id="rId19"/>
    <p:sldLayoutId id="2147483722" r:id="rId20"/>
    <p:sldLayoutId id="2147483723" r:id="rId21"/>
    <p:sldLayoutId id="2147483724" r:id="rId22"/>
  </p:sldLayoutIdLst>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26.emf"/><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3.jpe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hyperlink" Target="http://www.drawdown.org/"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7.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48400" y="4724400"/>
            <a:ext cx="3124200" cy="928406"/>
          </a:xfrm>
          <a:prstGeom prst="rect">
            <a:avLst/>
          </a:prstGeom>
          <a:ln w="63500">
            <a:solidFill>
              <a:srgbClr val="000000"/>
            </a:solidFill>
          </a:ln>
        </p:spPr>
      </p:pic>
      <p:sp>
        <p:nvSpPr>
          <p:cNvPr id="4" name="Title 2"/>
          <p:cNvSpPr>
            <a:spLocks noGrp="1"/>
          </p:cNvSpPr>
          <p:nvPr>
            <p:ph type="title"/>
          </p:nvPr>
        </p:nvSpPr>
        <p:spPr>
          <a:xfrm>
            <a:off x="0" y="914400"/>
            <a:ext cx="12192000" cy="919725"/>
          </a:xfrm>
        </p:spPr>
        <p:txBody>
          <a:bodyPr>
            <a:noAutofit/>
          </a:bodyPr>
          <a:lstStyle/>
          <a:p>
            <a:pPr algn="ctr"/>
            <a:r>
              <a:rPr lang="en-US" sz="6600" dirty="0">
                <a:ln>
                  <a:solidFill>
                    <a:schemeClr val="tx1">
                      <a:lumMod val="50000"/>
                    </a:schemeClr>
                  </a:solidFill>
                </a:ln>
                <a:gradFill>
                  <a:gsLst>
                    <a:gs pos="0">
                      <a:srgbClr val="F17E14"/>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88900" dir="2700000" algn="tl" rotWithShape="0">
                    <a:schemeClr val="tx1">
                      <a:lumMod val="50000"/>
                      <a:alpha val="80000"/>
                    </a:schemeClr>
                  </a:outerShdw>
                </a:effectLst>
              </a:rPr>
              <a:t>Reversing Global Warming</a:t>
            </a:r>
          </a:p>
        </p:txBody>
      </p:sp>
      <p:sp>
        <p:nvSpPr>
          <p:cNvPr id="7" name="Title 2"/>
          <p:cNvSpPr txBox="1">
            <a:spLocks/>
          </p:cNvSpPr>
          <p:nvPr/>
        </p:nvSpPr>
        <p:spPr>
          <a:xfrm>
            <a:off x="0" y="2280675"/>
            <a:ext cx="12191999" cy="919725"/>
          </a:xfrm>
          <a:prstGeom prst="rect">
            <a:avLst/>
          </a:prstGeom>
          <a:ln>
            <a:noFill/>
          </a:ln>
        </p:spPr>
        <p:txBody>
          <a:bodyPr vert="horz" lIns="0" tIns="45720" rIns="91440" bIns="45720" rtlCol="0" anchor="ctr">
            <a:noAutofit/>
          </a:bodyPr>
          <a:lstStyle>
            <a:lvl1pPr algn="l" defTabSz="457200" rtl="0" eaLnBrk="1" latinLnBrk="0" hangingPunct="1">
              <a:spcBef>
                <a:spcPct val="0"/>
              </a:spcBef>
              <a:buNone/>
              <a:defRPr sz="3600" b="1" kern="1200">
                <a:solidFill>
                  <a:schemeClr val="tx1"/>
                </a:solidFill>
                <a:latin typeface="+mj-lt"/>
                <a:ea typeface="+mj-ea"/>
                <a:cs typeface="+mj-cs"/>
              </a:defRPr>
            </a:lvl1pPr>
          </a:lstStyle>
          <a:p>
            <a:pPr algn="ctr"/>
            <a:r>
              <a:rPr lang="en-US" sz="6000" dirty="0">
                <a:ln>
                  <a:solidFill>
                    <a:srgbClr val="000000"/>
                  </a:solidFill>
                </a:ln>
                <a:gradFill flip="none" rotWithShape="1">
                  <a:gsLst>
                    <a:gs pos="0">
                      <a:srgbClr val="6CC42F"/>
                    </a:gs>
                    <a:gs pos="35000">
                      <a:schemeClr val="accent3">
                        <a:lumMod val="0"/>
                        <a:lumOff val="100000"/>
                      </a:schemeClr>
                    </a:gs>
                    <a:gs pos="100000">
                      <a:schemeClr val="accent3">
                        <a:lumMod val="100000"/>
                      </a:schemeClr>
                    </a:gs>
                  </a:gsLst>
                  <a:path path="rect">
                    <a:fillToRect l="50000" t="50000" r="50000" b="50000"/>
                  </a:path>
                  <a:tileRect/>
                </a:gradFill>
                <a:effectLst>
                  <a:outerShdw blurRad="50800" dist="88900" dir="2700000" algn="tl" rotWithShape="0">
                    <a:prstClr val="black">
                      <a:alpha val="80000"/>
                    </a:prstClr>
                  </a:outerShdw>
                </a:effectLst>
              </a:rPr>
              <a:t>Introduction to Drawdown</a:t>
            </a: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95600" y="3770381"/>
            <a:ext cx="2420981" cy="2173219"/>
          </a:xfrm>
          <a:prstGeom prst="rect">
            <a:avLst/>
          </a:prstGeom>
        </p:spPr>
      </p:pic>
    </p:spTree>
    <p:extLst>
      <p:ext uri="{BB962C8B-B14F-4D97-AF65-F5344CB8AC3E}">
        <p14:creationId xmlns:p14="http://schemas.microsoft.com/office/powerpoint/2010/main" val="3797430762"/>
      </p:ext>
    </p:extLst>
  </p:cSld>
  <p:clrMapOvr>
    <a:masterClrMapping/>
  </p:clrMapOvr>
  <mc:AlternateContent xmlns:mc="http://schemas.openxmlformats.org/markup-compatibility/2006" xmlns:p14="http://schemas.microsoft.com/office/powerpoint/2010/main">
    <mc:Choice Requires="p14">
      <p:transition spd="slow" p14:dur="1400">
        <p:fade/>
      </p:transition>
    </mc:Choice>
    <mc:Fallback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king-2625412_192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4761"/>
            <a:ext cx="12192001" cy="6867517"/>
          </a:xfrm>
          <a:prstGeom prst="rect">
            <a:avLst/>
          </a:prstGeom>
        </p:spPr>
      </p:pic>
      <p:sp>
        <p:nvSpPr>
          <p:cNvPr id="6" name="Rectangle 5">
            <a:extLst>
              <a:ext uri="{FF2B5EF4-FFF2-40B4-BE49-F238E27FC236}">
                <a16:creationId xmlns:a16="http://schemas.microsoft.com/office/drawing/2014/main" id="{05FADE50-73CD-EE40-A04C-C5E9FBFED04B}"/>
              </a:ext>
            </a:extLst>
          </p:cNvPr>
          <p:cNvSpPr/>
          <p:nvPr/>
        </p:nvSpPr>
        <p:spPr>
          <a:xfrm>
            <a:off x="7924800" y="33360"/>
            <a:ext cx="4267200" cy="6824640"/>
          </a:xfrm>
          <a:prstGeom prst="rect">
            <a:avLst/>
          </a:prstGeom>
          <a:solidFill>
            <a:schemeClr val="tx1">
              <a:alpha val="48000"/>
            </a:schemeClr>
          </a:solidFill>
          <a:ln w="66675">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3D322CDD-912F-2642-868A-5F49362F071F}"/>
              </a:ext>
            </a:extLst>
          </p:cNvPr>
          <p:cNvSpPr txBox="1"/>
          <p:nvPr/>
        </p:nvSpPr>
        <p:spPr>
          <a:xfrm>
            <a:off x="7924803" y="1124828"/>
            <a:ext cx="3732091" cy="500135"/>
          </a:xfrm>
          <a:prstGeom prst="rect">
            <a:avLst/>
          </a:prstGeom>
          <a:noFill/>
        </p:spPr>
        <p:txBody>
          <a:bodyPr wrap="square" lIns="68579" tIns="34289" rIns="68579" bIns="342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unga" panose="020B0502040204020203" pitchFamily="34" charset="0"/>
                <a:ea typeface="+mn-ea"/>
                <a:cs typeface="Tunga" panose="020B0502040204020203" pitchFamily="34" charset="0"/>
              </a:rPr>
              <a:t>TELEPRESENCE</a:t>
            </a:r>
          </a:p>
        </p:txBody>
      </p:sp>
      <p:cxnSp>
        <p:nvCxnSpPr>
          <p:cNvPr id="9" name="Straight Connector 8">
            <a:extLst>
              <a:ext uri="{FF2B5EF4-FFF2-40B4-BE49-F238E27FC236}">
                <a16:creationId xmlns:a16="http://schemas.microsoft.com/office/drawing/2014/main" id="{28D9CAF9-3C83-2840-990F-941CA468F7F5}"/>
              </a:ext>
            </a:extLst>
          </p:cNvPr>
          <p:cNvCxnSpPr>
            <a:cxnSpLocks/>
          </p:cNvCxnSpPr>
          <p:nvPr/>
        </p:nvCxnSpPr>
        <p:spPr>
          <a:xfrm>
            <a:off x="7924800" y="863863"/>
            <a:ext cx="173977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BCBFE4B-6930-3A4A-B5E8-8E966984BEA1}"/>
              </a:ext>
            </a:extLst>
          </p:cNvPr>
          <p:cNvSpPr txBox="1"/>
          <p:nvPr/>
        </p:nvSpPr>
        <p:spPr>
          <a:xfrm>
            <a:off x="8234818" y="3728955"/>
            <a:ext cx="1866047" cy="669412"/>
          </a:xfrm>
          <a:prstGeom prst="rect">
            <a:avLst/>
          </a:prstGeom>
          <a:noFill/>
        </p:spPr>
        <p:txBody>
          <a:bodyPr wrap="square" lIns="68579" tIns="34289" rIns="68579" bIns="342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00" b="0" i="0" u="none" strike="noStrike" kern="1200" cap="none" spc="0" normalizeH="0" baseline="0" noProof="0" dirty="0">
                <a:ln>
                  <a:noFill/>
                </a:ln>
                <a:solidFill>
                  <a:prstClr val="white"/>
                </a:solidFill>
                <a:effectLst/>
                <a:uLnTx/>
                <a:uFillTx/>
                <a:latin typeface="Tunga" panose="020B0502040204020203" pitchFamily="34" charset="0"/>
                <a:ea typeface="+mn-ea"/>
                <a:cs typeface="Tunga" panose="020B0502040204020203" pitchFamily="34" charset="0"/>
              </a:rPr>
              <a:t>#63</a:t>
            </a:r>
          </a:p>
        </p:txBody>
      </p:sp>
      <p:sp>
        <p:nvSpPr>
          <p:cNvPr id="14" name="TextBox 13">
            <a:extLst>
              <a:ext uri="{FF2B5EF4-FFF2-40B4-BE49-F238E27FC236}">
                <a16:creationId xmlns:a16="http://schemas.microsoft.com/office/drawing/2014/main" id="{A58E6F56-DAB4-6A4B-95D1-134580478255}"/>
              </a:ext>
            </a:extLst>
          </p:cNvPr>
          <p:cNvSpPr txBox="1"/>
          <p:nvPr/>
        </p:nvSpPr>
        <p:spPr>
          <a:xfrm>
            <a:off x="10100863" y="3728955"/>
            <a:ext cx="1938737" cy="669412"/>
          </a:xfrm>
          <a:prstGeom prst="rect">
            <a:avLst/>
          </a:prstGeom>
          <a:noFill/>
        </p:spPr>
        <p:txBody>
          <a:bodyPr wrap="square" lIns="68579" tIns="34289" rIns="68579" bIns="342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00" b="0" i="0" u="none" strike="noStrike" kern="1200" cap="none" spc="0" normalizeH="0" baseline="0" noProof="0" dirty="0">
                <a:ln>
                  <a:noFill/>
                </a:ln>
                <a:solidFill>
                  <a:prstClr val="white"/>
                </a:solidFill>
                <a:effectLst/>
                <a:uLnTx/>
                <a:uFillTx/>
                <a:latin typeface="Tunga" panose="020B0502040204020203" pitchFamily="34" charset="0"/>
                <a:ea typeface="+mn-ea"/>
                <a:cs typeface="Tunga" panose="020B0502040204020203" pitchFamily="34" charset="0"/>
              </a:rPr>
              <a:t>1.99G</a:t>
            </a:r>
          </a:p>
        </p:txBody>
      </p:sp>
      <p:sp>
        <p:nvSpPr>
          <p:cNvPr id="15" name="TextBox 14">
            <a:extLst>
              <a:ext uri="{FF2B5EF4-FFF2-40B4-BE49-F238E27FC236}">
                <a16:creationId xmlns:a16="http://schemas.microsoft.com/office/drawing/2014/main" id="{79ACCDCF-4901-DB41-8421-BDE459BAE1EC}"/>
              </a:ext>
            </a:extLst>
          </p:cNvPr>
          <p:cNvSpPr txBox="1"/>
          <p:nvPr/>
        </p:nvSpPr>
        <p:spPr>
          <a:xfrm>
            <a:off x="8234817" y="4898765"/>
            <a:ext cx="1866046" cy="669412"/>
          </a:xfrm>
          <a:prstGeom prst="rect">
            <a:avLst/>
          </a:prstGeom>
          <a:noFill/>
        </p:spPr>
        <p:txBody>
          <a:bodyPr wrap="square" lIns="68579" tIns="34289" rIns="68579" bIns="342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00" b="0" i="0" u="none" strike="noStrike" kern="1200" cap="none" spc="0" normalizeH="0" baseline="0" noProof="0" dirty="0">
                <a:ln>
                  <a:noFill/>
                </a:ln>
                <a:solidFill>
                  <a:prstClr val="white"/>
                </a:solidFill>
                <a:effectLst/>
                <a:uLnTx/>
                <a:uFillTx/>
                <a:latin typeface="Tunga" panose="020B0502040204020203" pitchFamily="34" charset="0"/>
                <a:ea typeface="+mn-ea"/>
                <a:cs typeface="Tunga" panose="020B0502040204020203" pitchFamily="34" charset="0"/>
              </a:rPr>
              <a:t>$127B</a:t>
            </a:r>
          </a:p>
        </p:txBody>
      </p:sp>
      <p:sp>
        <p:nvSpPr>
          <p:cNvPr id="16" name="TextBox 15">
            <a:extLst>
              <a:ext uri="{FF2B5EF4-FFF2-40B4-BE49-F238E27FC236}">
                <a16:creationId xmlns:a16="http://schemas.microsoft.com/office/drawing/2014/main" id="{87BB26D1-0FB0-2F4F-B21C-BE452A89F8E1}"/>
              </a:ext>
            </a:extLst>
          </p:cNvPr>
          <p:cNvSpPr txBox="1"/>
          <p:nvPr/>
        </p:nvSpPr>
        <p:spPr>
          <a:xfrm>
            <a:off x="10100863" y="4866887"/>
            <a:ext cx="1938737" cy="669412"/>
          </a:xfrm>
          <a:prstGeom prst="rect">
            <a:avLst/>
          </a:prstGeom>
          <a:noFill/>
        </p:spPr>
        <p:txBody>
          <a:bodyPr wrap="square" lIns="68579" tIns="34289" rIns="68579" bIns="342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00" b="0" i="0" u="none" strike="noStrike" kern="1200" cap="none" spc="0" normalizeH="0" baseline="0" noProof="0" dirty="0">
                <a:ln>
                  <a:noFill/>
                </a:ln>
                <a:solidFill>
                  <a:prstClr val="white"/>
                </a:solidFill>
                <a:effectLst/>
                <a:uLnTx/>
                <a:uFillTx/>
                <a:latin typeface="Tunga" panose="020B0502040204020203" pitchFamily="34" charset="0"/>
                <a:ea typeface="+mn-ea"/>
                <a:cs typeface="Tunga" panose="020B0502040204020203" pitchFamily="34" charset="0"/>
              </a:rPr>
              <a:t>$1.31T</a:t>
            </a:r>
          </a:p>
        </p:txBody>
      </p:sp>
      <p:sp>
        <p:nvSpPr>
          <p:cNvPr id="17" name="TextBox 16">
            <a:extLst>
              <a:ext uri="{FF2B5EF4-FFF2-40B4-BE49-F238E27FC236}">
                <a16:creationId xmlns:a16="http://schemas.microsoft.com/office/drawing/2014/main" id="{D32C9FE5-3BA5-154E-A8A0-769E39513E5E}"/>
              </a:ext>
            </a:extLst>
          </p:cNvPr>
          <p:cNvSpPr txBox="1"/>
          <p:nvPr/>
        </p:nvSpPr>
        <p:spPr>
          <a:xfrm>
            <a:off x="8234819" y="4478299"/>
            <a:ext cx="1473201" cy="300080"/>
          </a:xfrm>
          <a:prstGeom prst="rect">
            <a:avLst/>
          </a:prstGeom>
          <a:noFill/>
        </p:spPr>
        <p:txBody>
          <a:bodyPr wrap="square" lIns="68579" tIns="34289" rIns="68579" bIns="342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Tunga" panose="020B0502040204020203" pitchFamily="34" charset="0"/>
                <a:ea typeface="+mn-ea"/>
                <a:cs typeface="Tunga" panose="020B0502040204020203" pitchFamily="34" charset="0"/>
              </a:rPr>
              <a:t>RANK BY 2050</a:t>
            </a:r>
          </a:p>
        </p:txBody>
      </p:sp>
      <p:sp>
        <p:nvSpPr>
          <p:cNvPr id="18" name="TextBox 17">
            <a:extLst>
              <a:ext uri="{FF2B5EF4-FFF2-40B4-BE49-F238E27FC236}">
                <a16:creationId xmlns:a16="http://schemas.microsoft.com/office/drawing/2014/main" id="{ECA8EEA9-CBC7-4B44-A2C4-52AE5091F629}"/>
              </a:ext>
            </a:extLst>
          </p:cNvPr>
          <p:cNvSpPr txBox="1"/>
          <p:nvPr/>
        </p:nvSpPr>
        <p:spPr>
          <a:xfrm>
            <a:off x="10100863" y="4478299"/>
            <a:ext cx="1711570" cy="300080"/>
          </a:xfrm>
          <a:prstGeom prst="rect">
            <a:avLst/>
          </a:prstGeom>
          <a:noFill/>
        </p:spPr>
        <p:txBody>
          <a:bodyPr wrap="square" lIns="68579" tIns="34289" rIns="68579" bIns="342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Tunga" panose="020B0502040204020203" pitchFamily="34" charset="0"/>
                <a:ea typeface="+mn-ea"/>
                <a:cs typeface="Tunga" panose="020B0502040204020203" pitchFamily="34" charset="0"/>
              </a:rPr>
              <a:t>REDUCED CO2</a:t>
            </a:r>
          </a:p>
        </p:txBody>
      </p:sp>
      <p:sp>
        <p:nvSpPr>
          <p:cNvPr id="19" name="TextBox 18">
            <a:extLst>
              <a:ext uri="{FF2B5EF4-FFF2-40B4-BE49-F238E27FC236}">
                <a16:creationId xmlns:a16="http://schemas.microsoft.com/office/drawing/2014/main" id="{A0D6D733-747B-3C40-9637-94F103B946FC}"/>
              </a:ext>
            </a:extLst>
          </p:cNvPr>
          <p:cNvSpPr txBox="1"/>
          <p:nvPr/>
        </p:nvSpPr>
        <p:spPr>
          <a:xfrm>
            <a:off x="8234816" y="5672005"/>
            <a:ext cx="1155700" cy="300080"/>
          </a:xfrm>
          <a:prstGeom prst="rect">
            <a:avLst/>
          </a:prstGeom>
          <a:noFill/>
        </p:spPr>
        <p:txBody>
          <a:bodyPr wrap="square" lIns="68579" tIns="34289" rIns="68579" bIns="342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Tunga" panose="020B0502040204020203" pitchFamily="34" charset="0"/>
                <a:ea typeface="+mn-ea"/>
                <a:cs typeface="Tunga" panose="020B0502040204020203" pitchFamily="34" charset="0"/>
              </a:rPr>
              <a:t>NET COST</a:t>
            </a:r>
          </a:p>
        </p:txBody>
      </p:sp>
      <p:sp>
        <p:nvSpPr>
          <p:cNvPr id="20" name="TextBox 19">
            <a:extLst>
              <a:ext uri="{FF2B5EF4-FFF2-40B4-BE49-F238E27FC236}">
                <a16:creationId xmlns:a16="http://schemas.microsoft.com/office/drawing/2014/main" id="{96A4AFAF-BEC1-3244-9710-AE9E81112056}"/>
              </a:ext>
            </a:extLst>
          </p:cNvPr>
          <p:cNvSpPr txBox="1"/>
          <p:nvPr/>
        </p:nvSpPr>
        <p:spPr>
          <a:xfrm>
            <a:off x="10100861" y="5672005"/>
            <a:ext cx="1609280" cy="300080"/>
          </a:xfrm>
          <a:prstGeom prst="rect">
            <a:avLst/>
          </a:prstGeom>
          <a:noFill/>
        </p:spPr>
        <p:txBody>
          <a:bodyPr wrap="square" lIns="68579" tIns="34289" rIns="68579" bIns="342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Tunga" panose="020B0502040204020203" pitchFamily="34" charset="0"/>
                <a:ea typeface="+mn-ea"/>
                <a:cs typeface="Tunga" panose="020B0502040204020203" pitchFamily="34" charset="0"/>
              </a:rPr>
              <a:t>NET SAVINGS</a:t>
            </a:r>
          </a:p>
        </p:txBody>
      </p:sp>
    </p:spTree>
    <p:extLst>
      <p:ext uri="{BB962C8B-B14F-4D97-AF65-F5344CB8AC3E}">
        <p14:creationId xmlns:p14="http://schemas.microsoft.com/office/powerpoint/2010/main" val="228538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8-04-13 at 6.13.42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7400" y="1837785"/>
            <a:ext cx="6257201" cy="3316825"/>
          </a:xfrm>
          <a:prstGeom prst="rect">
            <a:avLst/>
          </a:prstGeom>
        </p:spPr>
      </p:pic>
      <p:sp>
        <p:nvSpPr>
          <p:cNvPr id="9" name="Subtitle 1"/>
          <p:cNvSpPr>
            <a:spLocks noGrp="1"/>
          </p:cNvSpPr>
          <p:nvPr>
            <p:ph type="subTitle" idx="4294967295"/>
          </p:nvPr>
        </p:nvSpPr>
        <p:spPr>
          <a:xfrm>
            <a:off x="457200" y="685800"/>
            <a:ext cx="11353800" cy="904872"/>
          </a:xfrm>
          <a:effectLst>
            <a:outerShdw blurRad="50800" dist="63500" dir="2700000" algn="tl" rotWithShape="0">
              <a:prstClr val="black">
                <a:alpha val="40000"/>
              </a:prstClr>
            </a:outerShdw>
          </a:effectLst>
        </p:spPr>
        <p:txBody>
          <a:bodyPr>
            <a:noAutofit/>
          </a:bodyPr>
          <a:lstStyle/>
          <a:p>
            <a:pPr marL="0" indent="0" algn="ctr">
              <a:buNone/>
            </a:pPr>
            <a:r>
              <a:rPr lang="en-US" sz="4400" b="1" dirty="0">
                <a:solidFill>
                  <a:schemeClr val="bg1"/>
                </a:solidFill>
              </a:rPr>
              <a:t>The Biggest Reductions Can Come from Food</a:t>
            </a:r>
          </a:p>
        </p:txBody>
      </p:sp>
      <p:sp>
        <p:nvSpPr>
          <p:cNvPr id="3" name="Rectangle: Rounded Corners 2"/>
          <p:cNvSpPr/>
          <p:nvPr/>
        </p:nvSpPr>
        <p:spPr>
          <a:xfrm>
            <a:off x="4047781" y="2438400"/>
            <a:ext cx="676619" cy="2514600"/>
          </a:xfrm>
          <a:prstGeom prst="roundRect">
            <a:avLst/>
          </a:prstGeom>
          <a:noFill/>
          <a:ln w="63500">
            <a:solidFill>
              <a:srgbClr val="4B60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Arrow: Down 4"/>
          <p:cNvSpPr/>
          <p:nvPr/>
        </p:nvSpPr>
        <p:spPr>
          <a:xfrm>
            <a:off x="4191000" y="1956412"/>
            <a:ext cx="397066" cy="457200"/>
          </a:xfrm>
          <a:prstGeom prst="downArrow">
            <a:avLst/>
          </a:prstGeom>
          <a:solidFill>
            <a:srgbClr val="4B60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60472260"/>
      </p:ext>
    </p:extLst>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5943599"/>
          </a:xfrm>
          <a:prstGeom prst="rect">
            <a:avLst/>
          </a:prstGeom>
        </p:spPr>
      </p:pic>
      <p:pic>
        <p:nvPicPr>
          <p:cNvPr id="5" name="Picture 4"/>
          <p:cNvPicPr>
            <a:picLocks noChangeAspect="1"/>
          </p:cNvPicPr>
          <p:nvPr/>
        </p:nvPicPr>
        <p:blipFill>
          <a:blip r:embed="rId4"/>
          <a:stretch>
            <a:fillRect/>
          </a:stretch>
        </p:blipFill>
        <p:spPr>
          <a:xfrm>
            <a:off x="8227042" y="1"/>
            <a:ext cx="3964958" cy="1371599"/>
          </a:xfrm>
          <a:prstGeom prst="rect">
            <a:avLst/>
          </a:prstGeom>
        </p:spPr>
      </p:pic>
      <p:pic>
        <p:nvPicPr>
          <p:cNvPr id="6" name="Picture 5"/>
          <p:cNvPicPr>
            <a:picLocks noChangeAspect="1"/>
          </p:cNvPicPr>
          <p:nvPr/>
        </p:nvPicPr>
        <p:blipFill>
          <a:blip r:embed="rId5"/>
          <a:stretch>
            <a:fillRect/>
          </a:stretch>
        </p:blipFill>
        <p:spPr>
          <a:xfrm>
            <a:off x="8227042" y="1368846"/>
            <a:ext cx="3964958" cy="4574754"/>
          </a:xfrm>
          <a:prstGeom prst="rect">
            <a:avLst/>
          </a:prstGeom>
        </p:spPr>
      </p:pic>
    </p:spTree>
    <p:extLst>
      <p:ext uri="{BB962C8B-B14F-4D97-AF65-F5344CB8AC3E}">
        <p14:creationId xmlns:p14="http://schemas.microsoft.com/office/powerpoint/2010/main" val="372141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5943600"/>
          </a:xfrm>
          <a:prstGeom prst="rect">
            <a:avLst/>
          </a:prstGeom>
        </p:spPr>
      </p:pic>
      <p:sp>
        <p:nvSpPr>
          <p:cNvPr id="7" name="TextBox 6">
            <a:extLst>
              <a:ext uri="{FF2B5EF4-FFF2-40B4-BE49-F238E27FC236}">
                <a16:creationId xmlns:a16="http://schemas.microsoft.com/office/drawing/2014/main" id="{3D322CDD-912F-2642-868A-5F49362F071F}"/>
              </a:ext>
            </a:extLst>
          </p:cNvPr>
          <p:cNvSpPr txBox="1"/>
          <p:nvPr/>
        </p:nvSpPr>
        <p:spPr>
          <a:xfrm>
            <a:off x="7625219" y="1124824"/>
            <a:ext cx="3732091" cy="1269576"/>
          </a:xfrm>
          <a:prstGeom prst="rect">
            <a:avLst/>
          </a:prstGeom>
          <a:noFill/>
        </p:spPr>
        <p:txBody>
          <a:bodyPr wrap="square" lIns="68579" tIns="34289" rIns="68579" bIns="342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00" b="1" i="0" u="none" strike="noStrike" kern="1200" cap="none" spc="0" normalizeH="0" baseline="0" noProof="0" dirty="0">
                <a:ln>
                  <a:noFill/>
                </a:ln>
                <a:solidFill>
                  <a:prstClr val="white"/>
                </a:solidFill>
                <a:effectLst/>
                <a:uLnTx/>
                <a:uFillTx/>
                <a:latin typeface="Tunga" panose="020B0502040204020203" pitchFamily="34" charset="0"/>
                <a:ea typeface="+mn-ea"/>
                <a:cs typeface="Tunga" panose="020B0502040204020203" pitchFamily="34" charset="0"/>
              </a:rPr>
              <a:t>REDUCED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00" b="1" i="0" u="none" strike="noStrike" kern="1200" cap="none" spc="0" normalizeH="0" baseline="0" noProof="0" dirty="0">
                <a:ln>
                  <a:noFill/>
                </a:ln>
                <a:solidFill>
                  <a:prstClr val="white"/>
                </a:solidFill>
                <a:effectLst/>
                <a:uLnTx/>
                <a:uFillTx/>
                <a:latin typeface="Tunga" panose="020B0502040204020203" pitchFamily="34" charset="0"/>
                <a:ea typeface="+mn-ea"/>
                <a:cs typeface="Tunga" panose="020B0502040204020203" pitchFamily="34" charset="0"/>
              </a:rPr>
              <a:t>FOOD WASTE</a:t>
            </a:r>
          </a:p>
        </p:txBody>
      </p:sp>
      <p:cxnSp>
        <p:nvCxnSpPr>
          <p:cNvPr id="9" name="Straight Connector 8">
            <a:extLst>
              <a:ext uri="{FF2B5EF4-FFF2-40B4-BE49-F238E27FC236}">
                <a16:creationId xmlns:a16="http://schemas.microsoft.com/office/drawing/2014/main" id="{28D9CAF9-3C83-2840-990F-941CA468F7F5}"/>
              </a:ext>
            </a:extLst>
          </p:cNvPr>
          <p:cNvCxnSpPr>
            <a:cxnSpLocks/>
          </p:cNvCxnSpPr>
          <p:nvPr/>
        </p:nvCxnSpPr>
        <p:spPr>
          <a:xfrm>
            <a:off x="7625216" y="863863"/>
            <a:ext cx="173977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BCBFE4B-6930-3A4A-B5E8-8E966984BEA1}"/>
              </a:ext>
            </a:extLst>
          </p:cNvPr>
          <p:cNvSpPr txBox="1"/>
          <p:nvPr/>
        </p:nvSpPr>
        <p:spPr>
          <a:xfrm>
            <a:off x="7625218" y="3728955"/>
            <a:ext cx="1866047" cy="669412"/>
          </a:xfrm>
          <a:prstGeom prst="rect">
            <a:avLst/>
          </a:prstGeom>
          <a:noFill/>
        </p:spPr>
        <p:txBody>
          <a:bodyPr wrap="square" lIns="68579" tIns="34289" rIns="68579" bIns="342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00" b="0" i="0" u="none" strike="noStrike" kern="1200" cap="none" spc="0" normalizeH="0" baseline="0" noProof="0" dirty="0">
                <a:ln>
                  <a:noFill/>
                </a:ln>
                <a:solidFill>
                  <a:prstClr val="white"/>
                </a:solidFill>
                <a:effectLst/>
                <a:uLnTx/>
                <a:uFillTx/>
                <a:latin typeface="Tunga" panose="020B0502040204020203" pitchFamily="34" charset="0"/>
                <a:ea typeface="+mn-ea"/>
                <a:cs typeface="Tunga" panose="020B0502040204020203" pitchFamily="34" charset="0"/>
              </a:rPr>
              <a:t>#3</a:t>
            </a:r>
          </a:p>
        </p:txBody>
      </p:sp>
      <p:sp>
        <p:nvSpPr>
          <p:cNvPr id="14" name="TextBox 13">
            <a:extLst>
              <a:ext uri="{FF2B5EF4-FFF2-40B4-BE49-F238E27FC236}">
                <a16:creationId xmlns:a16="http://schemas.microsoft.com/office/drawing/2014/main" id="{A58E6F56-DAB4-6A4B-95D1-134580478255}"/>
              </a:ext>
            </a:extLst>
          </p:cNvPr>
          <p:cNvSpPr txBox="1"/>
          <p:nvPr/>
        </p:nvSpPr>
        <p:spPr>
          <a:xfrm>
            <a:off x="9491263" y="3728955"/>
            <a:ext cx="1938737" cy="669412"/>
          </a:xfrm>
          <a:prstGeom prst="rect">
            <a:avLst/>
          </a:prstGeom>
          <a:noFill/>
        </p:spPr>
        <p:txBody>
          <a:bodyPr wrap="square" lIns="68579" tIns="34289" rIns="68579" bIns="342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00" b="0" i="0" u="none" strike="noStrike" kern="1200" cap="none" spc="0" normalizeH="0" baseline="0" noProof="0" dirty="0">
                <a:ln>
                  <a:noFill/>
                </a:ln>
                <a:solidFill>
                  <a:prstClr val="white"/>
                </a:solidFill>
                <a:effectLst/>
                <a:uLnTx/>
                <a:uFillTx/>
                <a:latin typeface="Tunga" panose="020B0502040204020203" pitchFamily="34" charset="0"/>
                <a:ea typeface="+mn-ea"/>
                <a:cs typeface="Tunga" panose="020B0502040204020203" pitchFamily="34" charset="0"/>
              </a:rPr>
              <a:t>70.53G</a:t>
            </a:r>
          </a:p>
        </p:txBody>
      </p:sp>
      <p:sp>
        <p:nvSpPr>
          <p:cNvPr id="17" name="TextBox 16">
            <a:extLst>
              <a:ext uri="{FF2B5EF4-FFF2-40B4-BE49-F238E27FC236}">
                <a16:creationId xmlns:a16="http://schemas.microsoft.com/office/drawing/2014/main" id="{D32C9FE5-3BA5-154E-A8A0-769E39513E5E}"/>
              </a:ext>
            </a:extLst>
          </p:cNvPr>
          <p:cNvSpPr txBox="1"/>
          <p:nvPr/>
        </p:nvSpPr>
        <p:spPr>
          <a:xfrm>
            <a:off x="7625219" y="4478299"/>
            <a:ext cx="1473201" cy="300080"/>
          </a:xfrm>
          <a:prstGeom prst="rect">
            <a:avLst/>
          </a:prstGeom>
          <a:noFill/>
        </p:spPr>
        <p:txBody>
          <a:bodyPr wrap="square" lIns="68579" tIns="34289" rIns="68579" bIns="342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Tunga" panose="020B0502040204020203" pitchFamily="34" charset="0"/>
                <a:ea typeface="+mn-ea"/>
                <a:cs typeface="Tunga" panose="020B0502040204020203" pitchFamily="34" charset="0"/>
              </a:rPr>
              <a:t>RANK BY 2050</a:t>
            </a:r>
          </a:p>
        </p:txBody>
      </p:sp>
      <p:sp>
        <p:nvSpPr>
          <p:cNvPr id="18" name="TextBox 17">
            <a:extLst>
              <a:ext uri="{FF2B5EF4-FFF2-40B4-BE49-F238E27FC236}">
                <a16:creationId xmlns:a16="http://schemas.microsoft.com/office/drawing/2014/main" id="{ECA8EEA9-CBC7-4B44-A2C4-52AE5091F629}"/>
              </a:ext>
            </a:extLst>
          </p:cNvPr>
          <p:cNvSpPr txBox="1"/>
          <p:nvPr/>
        </p:nvSpPr>
        <p:spPr>
          <a:xfrm>
            <a:off x="9491263" y="4478299"/>
            <a:ext cx="1711570" cy="300080"/>
          </a:xfrm>
          <a:prstGeom prst="rect">
            <a:avLst/>
          </a:prstGeom>
          <a:noFill/>
        </p:spPr>
        <p:txBody>
          <a:bodyPr wrap="square" lIns="68579" tIns="34289" rIns="68579" bIns="342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Tunga" panose="020B0502040204020203" pitchFamily="34" charset="0"/>
                <a:ea typeface="+mn-ea"/>
                <a:cs typeface="Tunga" panose="020B0502040204020203" pitchFamily="34" charset="0"/>
              </a:rPr>
              <a:t>REDUCED CO2</a:t>
            </a:r>
          </a:p>
        </p:txBody>
      </p:sp>
    </p:spTree>
    <p:extLst>
      <p:ext uri="{BB962C8B-B14F-4D97-AF65-F5344CB8AC3E}">
        <p14:creationId xmlns:p14="http://schemas.microsoft.com/office/powerpoint/2010/main" val="380607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4-13 at 6.00.17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6593" y="1371600"/>
            <a:ext cx="10846414" cy="4164248"/>
          </a:xfrm>
          <a:prstGeom prst="rect">
            <a:avLst/>
          </a:prstGeom>
          <a:ln w="63500">
            <a:solidFill>
              <a:schemeClr val="tx1"/>
            </a:solidFill>
          </a:ln>
        </p:spPr>
      </p:pic>
      <p:sp>
        <p:nvSpPr>
          <p:cNvPr id="3" name="Google Shape;195;p40"/>
          <p:cNvSpPr txBox="1">
            <a:spLocks/>
          </p:cNvSpPr>
          <p:nvPr/>
        </p:nvSpPr>
        <p:spPr>
          <a:xfrm>
            <a:off x="114300" y="152400"/>
            <a:ext cx="11811000" cy="914400"/>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000" b="1" kern="1200">
                <a:solidFill>
                  <a:schemeClr val="tx1"/>
                </a:solidFill>
                <a:latin typeface="+mj-lt"/>
                <a:ea typeface="+mj-ea"/>
                <a:cs typeface="+mj-cs"/>
              </a:defRPr>
            </a:lvl1pPr>
          </a:lstStyle>
          <a:p>
            <a:pPr>
              <a:lnSpc>
                <a:spcPct val="115000"/>
              </a:lnSpc>
              <a:spcBef>
                <a:spcPts val="700"/>
              </a:spcBef>
              <a:buClr>
                <a:schemeClr val="dk1"/>
              </a:buClr>
              <a:buSzPts val="1100"/>
              <a:buFont typeface="Arial"/>
              <a:buNone/>
            </a:pPr>
            <a:r>
              <a:rPr lang="en-US" sz="3600" dirty="0">
                <a:solidFill>
                  <a:srgbClr val="000000"/>
                </a:solidFill>
              </a:rPr>
              <a:t>Together, the Drawdown Solutions Save $74 Trillion by 2050</a:t>
            </a:r>
          </a:p>
          <a:p>
            <a:pPr>
              <a:spcBef>
                <a:spcPts val="0"/>
              </a:spcBef>
            </a:pPr>
            <a:endParaRPr lang="en-US" dirty="0"/>
          </a:p>
        </p:txBody>
      </p:sp>
      <p:sp>
        <p:nvSpPr>
          <p:cNvPr id="4" name="TextBox 3"/>
          <p:cNvSpPr txBox="1"/>
          <p:nvPr/>
        </p:nvSpPr>
        <p:spPr>
          <a:xfrm>
            <a:off x="2057399" y="5010090"/>
            <a:ext cx="9144001" cy="40011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38100">
            <a:solidFill>
              <a:schemeClr val="tx1"/>
            </a:solidFill>
          </a:ln>
        </p:spPr>
        <p:txBody>
          <a:bodyPr wrap="square" rtlCol="0">
            <a:spAutoFit/>
          </a:bodyPr>
          <a:lstStyle/>
          <a:p>
            <a:r>
              <a:rPr lang="en-US" sz="2000" b="1" dirty="0"/>
              <a:t>2020….…</a:t>
            </a:r>
            <a:r>
              <a:rPr lang="en-US" b="1" dirty="0"/>
              <a:t>Net Operating COST (Savings) of ALL Drawdown Solutions Over 30 Years to.......</a:t>
            </a:r>
            <a:r>
              <a:rPr lang="en-US" sz="2000" b="1" dirty="0"/>
              <a:t>2050</a:t>
            </a:r>
            <a:endParaRPr lang="en-US" sz="1100" b="1" dirty="0"/>
          </a:p>
        </p:txBody>
      </p:sp>
      <p:sp>
        <p:nvSpPr>
          <p:cNvPr id="5" name="TextBox 4"/>
          <p:cNvSpPr txBox="1"/>
          <p:nvPr/>
        </p:nvSpPr>
        <p:spPr>
          <a:xfrm>
            <a:off x="3124200" y="2175182"/>
            <a:ext cx="7620000" cy="101566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38100">
            <a:solidFill>
              <a:schemeClr val="tx1"/>
            </a:solidFill>
          </a:ln>
        </p:spPr>
        <p:txBody>
          <a:bodyPr wrap="square" rtlCol="0">
            <a:spAutoFit/>
          </a:bodyPr>
          <a:lstStyle/>
          <a:p>
            <a:pPr algn="ctr"/>
            <a:r>
              <a:rPr lang="en-US" sz="2000" b="1" dirty="0"/>
              <a:t>“We also look at the </a:t>
            </a:r>
            <a:r>
              <a:rPr lang="en-US" sz="2000" b="1" i="1" dirty="0"/>
              <a:t>net operating cost </a:t>
            </a:r>
            <a:r>
              <a:rPr lang="en-US" sz="2000" b="1" dirty="0"/>
              <a:t>or </a:t>
            </a:r>
            <a:r>
              <a:rPr lang="en-US" sz="2000" b="1" i="1" dirty="0"/>
              <a:t>savings </a:t>
            </a:r>
            <a:r>
              <a:rPr lang="en-US" sz="2000" b="1" dirty="0"/>
              <a:t>from climate solutions compared to continuing business as usual. The </a:t>
            </a:r>
            <a:r>
              <a:rPr lang="en-US" sz="2000" b="1" i="1" dirty="0"/>
              <a:t>net operating savings</a:t>
            </a:r>
            <a:r>
              <a:rPr lang="en-US" sz="2000" b="1" dirty="0"/>
              <a:t> is $74 trillion over 30 years.”    (DRAWDOWN – Pg. 220)</a:t>
            </a:r>
            <a:endParaRPr lang="en-US" sz="1100" b="1" dirty="0"/>
          </a:p>
        </p:txBody>
      </p:sp>
    </p:spTree>
    <p:extLst>
      <p:ext uri="{BB962C8B-B14F-4D97-AF65-F5344CB8AC3E}">
        <p14:creationId xmlns:p14="http://schemas.microsoft.com/office/powerpoint/2010/main" val="168940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68479" y="0"/>
            <a:ext cx="5323521" cy="5949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5"/>
          <a:stretch>
            <a:fillRect/>
          </a:stretch>
        </p:blipFill>
        <p:spPr>
          <a:xfrm>
            <a:off x="0" y="0"/>
            <a:ext cx="6868479" cy="1447800"/>
          </a:xfrm>
          <a:prstGeom prst="rect">
            <a:avLst/>
          </a:prstGeom>
        </p:spPr>
      </p:pic>
      <p:pic>
        <p:nvPicPr>
          <p:cNvPr id="7" name="Picture 6"/>
          <p:cNvPicPr>
            <a:picLocks noChangeAspect="1"/>
          </p:cNvPicPr>
          <p:nvPr/>
        </p:nvPicPr>
        <p:blipFill>
          <a:blip r:embed="rId6"/>
          <a:stretch>
            <a:fillRect/>
          </a:stretch>
        </p:blipFill>
        <p:spPr>
          <a:xfrm>
            <a:off x="-1" y="1442292"/>
            <a:ext cx="6868479" cy="843708"/>
          </a:xfrm>
          <a:prstGeom prst="rect">
            <a:avLst/>
          </a:prstGeom>
        </p:spPr>
      </p:pic>
      <p:pic>
        <p:nvPicPr>
          <p:cNvPr id="9" name="Picture 8"/>
          <p:cNvPicPr>
            <a:picLocks noChangeAspect="1"/>
          </p:cNvPicPr>
          <p:nvPr/>
        </p:nvPicPr>
        <p:blipFill>
          <a:blip r:embed="rId7"/>
          <a:stretch>
            <a:fillRect/>
          </a:stretch>
        </p:blipFill>
        <p:spPr>
          <a:xfrm>
            <a:off x="-1" y="2286000"/>
            <a:ext cx="7154646" cy="822593"/>
          </a:xfrm>
          <a:prstGeom prst="rect">
            <a:avLst/>
          </a:prstGeom>
        </p:spPr>
      </p:pic>
      <p:pic>
        <p:nvPicPr>
          <p:cNvPr id="10" name="Picture 9"/>
          <p:cNvPicPr>
            <a:picLocks noChangeAspect="1"/>
          </p:cNvPicPr>
          <p:nvPr/>
        </p:nvPicPr>
        <p:blipFill>
          <a:blip r:embed="rId8"/>
          <a:stretch>
            <a:fillRect/>
          </a:stretch>
        </p:blipFill>
        <p:spPr>
          <a:xfrm>
            <a:off x="1367522" y="3372238"/>
            <a:ext cx="4419600" cy="2399523"/>
          </a:xfrm>
          <a:prstGeom prst="rect">
            <a:avLst/>
          </a:prstGeom>
          <a:ln w="63500">
            <a:solidFill>
              <a:schemeClr val="tx1"/>
            </a:solidFill>
          </a:ln>
        </p:spPr>
      </p:pic>
    </p:spTree>
    <p:extLst>
      <p:ext uri="{BB962C8B-B14F-4D97-AF65-F5344CB8AC3E}">
        <p14:creationId xmlns:p14="http://schemas.microsoft.com/office/powerpoint/2010/main" val="425751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81600" y="0"/>
            <a:ext cx="7010400" cy="5943889"/>
          </a:xfrm>
          <a:prstGeom prst="rect">
            <a:avLst/>
          </a:prstGeom>
        </p:spPr>
      </p:pic>
      <p:sp>
        <p:nvSpPr>
          <p:cNvPr id="10" name="Title 35"/>
          <p:cNvSpPr>
            <a:spLocks noGrp="1"/>
          </p:cNvSpPr>
          <p:nvPr>
            <p:ph type="ctrTitle"/>
          </p:nvPr>
        </p:nvSpPr>
        <p:spPr>
          <a:xfrm>
            <a:off x="5181600" y="0"/>
            <a:ext cx="7010400" cy="5943889"/>
          </a:xfrm>
          <a:effectLst>
            <a:outerShdw blurRad="50800" dist="63500" dir="2700000" algn="tl" rotWithShape="0">
              <a:prstClr val="black">
                <a:alpha val="40000"/>
              </a:prstClr>
            </a:outerShdw>
          </a:effectLst>
        </p:spPr>
        <p:txBody>
          <a:bodyPr>
            <a:noAutofit/>
          </a:bodyPr>
          <a:lstStyle/>
          <a:p>
            <a:r>
              <a:rPr lang="en-US" sz="6000" b="1" dirty="0"/>
              <a:t>Completion: </a:t>
            </a:r>
            <a:br>
              <a:rPr lang="en-US" sz="4400" b="1" dirty="0"/>
            </a:br>
            <a:br>
              <a:rPr lang="en-US" sz="4800" b="1" dirty="0"/>
            </a:br>
            <a:br>
              <a:rPr lang="en-US" sz="3600" b="1" dirty="0"/>
            </a:br>
            <a:br>
              <a:rPr lang="en-US" sz="3600" dirty="0"/>
            </a:br>
            <a:br>
              <a:rPr lang="en-US" sz="3600" dirty="0"/>
            </a:br>
            <a:r>
              <a:rPr lang="en-US" sz="3600" b="1" dirty="0"/>
              <a:t> </a:t>
            </a:r>
            <a:br>
              <a:rPr lang="en-US" sz="4400" b="1" dirty="0"/>
            </a:br>
            <a:r>
              <a:rPr lang="en-US" sz="3600" dirty="0"/>
              <a:t>It’s not up to Paul Hawken  </a:t>
            </a:r>
            <a:br>
              <a:rPr lang="en-US" sz="3600" dirty="0"/>
            </a:br>
            <a:r>
              <a:rPr lang="en-US" sz="3600" dirty="0"/>
              <a:t>or the Pachamama Alliance.</a:t>
            </a:r>
            <a:br>
              <a:rPr lang="en-US" sz="3600" dirty="0"/>
            </a:br>
            <a:r>
              <a:rPr lang="en-US" sz="4400" b="1" i="1" dirty="0"/>
              <a:t>It’s UP TO US !</a:t>
            </a:r>
          </a:p>
        </p:txBody>
      </p:sp>
      <p:sp>
        <p:nvSpPr>
          <p:cNvPr id="6" name="Title 35">
            <a:extLst>
              <a:ext uri="{FF2B5EF4-FFF2-40B4-BE49-F238E27FC236}">
                <a16:creationId xmlns:a16="http://schemas.microsoft.com/office/drawing/2014/main" id="{FBEB7FD9-5C51-9444-864C-004CD68C94B6}"/>
              </a:ext>
            </a:extLst>
          </p:cNvPr>
          <p:cNvSpPr txBox="1">
            <a:spLocks/>
          </p:cNvSpPr>
          <p:nvPr/>
        </p:nvSpPr>
        <p:spPr>
          <a:xfrm>
            <a:off x="0" y="289"/>
            <a:ext cx="5181600" cy="5943600"/>
          </a:xfrm>
          <a:prstGeom prst="rect">
            <a:avLst/>
          </a:prstGeom>
          <a:gradFill flip="none" rotWithShape="1">
            <a:gsLst>
              <a:gs pos="0">
                <a:schemeClr val="accent3">
                  <a:lumMod val="80000"/>
                </a:schemeClr>
              </a:gs>
              <a:gs pos="48000">
                <a:schemeClr val="accent3">
                  <a:lumMod val="97000"/>
                  <a:lumOff val="3000"/>
                </a:schemeClr>
              </a:gs>
              <a:gs pos="100000">
                <a:schemeClr val="accent3">
                  <a:lumMod val="60000"/>
                  <a:lumOff val="40000"/>
                </a:schemeClr>
              </a:gs>
            </a:gsLst>
            <a:path path="circle">
              <a:fillToRect l="100000" t="100000"/>
            </a:path>
            <a:tileRect r="-100000" b="-100000"/>
          </a:gradFill>
        </p:spPr>
        <p:txBody>
          <a:bodyPr vert="horz" lIns="91440" tIns="45720" rIns="91440" bIns="45720" rtlCol="0" anchor="ctr">
            <a:normAutofit/>
          </a:bodyPr>
          <a:lstStyle>
            <a:lvl1pPr algn="ctr" defTabSz="914400" rtl="0" eaLnBrk="1" latinLnBrk="0" hangingPunct="1">
              <a:spcBef>
                <a:spcPct val="0"/>
              </a:spcBef>
              <a:buNone/>
              <a:defRPr sz="4000" b="1" kern="1200">
                <a:solidFill>
                  <a:schemeClr val="bg1"/>
                </a:solidFill>
                <a:latin typeface="+mj-lt"/>
                <a:ea typeface="+mj-ea"/>
                <a:cs typeface="+mj-cs"/>
              </a:defRPr>
            </a:lvl1pPr>
          </a:lstStyle>
          <a:p>
            <a:r>
              <a:rPr lang="en-US" sz="4800" u="sng">
                <a:effectLst>
                  <a:outerShdw blurRad="50800" dist="114300" dir="2700000" algn="tl" rotWithShape="0">
                    <a:prstClr val="black">
                      <a:alpha val="80000"/>
                    </a:prstClr>
                  </a:outerShdw>
                </a:effectLst>
              </a:rPr>
              <a:t>Project Drawdown </a:t>
            </a:r>
            <a:r>
              <a:rPr lang="en-US">
                <a:effectLst>
                  <a:outerShdw blurRad="50800" dist="114300" dir="2700000" algn="tl" rotWithShape="0">
                    <a:prstClr val="black">
                      <a:alpha val="80000"/>
                    </a:prstClr>
                  </a:outerShdw>
                </a:effectLst>
              </a:rPr>
              <a:t>Interview with </a:t>
            </a:r>
            <a:br>
              <a:rPr lang="en-US">
                <a:effectLst>
                  <a:outerShdw blurRad="50800" dist="114300" dir="2700000" algn="tl" rotWithShape="0">
                    <a:prstClr val="black">
                      <a:alpha val="80000"/>
                    </a:prstClr>
                  </a:outerShdw>
                </a:effectLst>
              </a:rPr>
            </a:br>
            <a:r>
              <a:rPr lang="en-US">
                <a:effectLst>
                  <a:outerShdw blurRad="50800" dist="114300" dir="2700000" algn="tl" rotWithShape="0">
                    <a:prstClr val="black">
                      <a:alpha val="80000"/>
                    </a:prstClr>
                  </a:outerShdw>
                </a:effectLst>
              </a:rPr>
              <a:t>Paul Hawken</a:t>
            </a:r>
            <a:br>
              <a:rPr lang="en-US" sz="4800">
                <a:effectLst>
                  <a:outerShdw blurRad="50800" dist="114300" dir="2700000" algn="tl" rotWithShape="0">
                    <a:prstClr val="black">
                      <a:alpha val="80000"/>
                    </a:prstClr>
                  </a:outerShdw>
                </a:effectLst>
              </a:rPr>
            </a:br>
            <a:r>
              <a:rPr lang="en-US" sz="3600">
                <a:effectLst>
                  <a:outerShdw blurRad="50800" dist="114300" dir="2700000" algn="tl" rotWithShape="0">
                    <a:prstClr val="black">
                      <a:alpha val="80000"/>
                    </a:prstClr>
                  </a:outerShdw>
                </a:effectLst>
              </a:rPr>
              <a:t>---------------------</a:t>
            </a:r>
            <a:br>
              <a:rPr lang="en-US" sz="4800">
                <a:effectLst>
                  <a:outerShdw blurRad="50800" dist="114300" dir="2700000" algn="tl" rotWithShape="0">
                    <a:prstClr val="black">
                      <a:alpha val="80000"/>
                    </a:prstClr>
                  </a:outerShdw>
                </a:effectLst>
              </a:rPr>
            </a:br>
            <a:r>
              <a:rPr lang="en-US" sz="4400" i="1">
                <a:effectLst>
                  <a:outerShdw blurRad="50800" dist="114300" dir="2700000" algn="tl" rotWithShape="0">
                    <a:prstClr val="black">
                      <a:alpha val="80000"/>
                    </a:prstClr>
                  </a:outerShdw>
                </a:effectLst>
              </a:rPr>
              <a:t>“Global Warming Solutions Solve Many Problems”</a:t>
            </a:r>
            <a:endParaRPr lang="en-US" sz="4800" i="1" dirty="0">
              <a:effectLst>
                <a:outerShdw blurRad="50800" dist="114300" dir="2700000" algn="tl" rotWithShape="0">
                  <a:prstClr val="black">
                    <a:alpha val="80000"/>
                  </a:prstClr>
                </a:outerShdw>
              </a:effectLst>
            </a:endParaRPr>
          </a:p>
        </p:txBody>
      </p:sp>
    </p:spTree>
    <p:extLst>
      <p:ext uri="{BB962C8B-B14F-4D97-AF65-F5344CB8AC3E}">
        <p14:creationId xmlns:p14="http://schemas.microsoft.com/office/powerpoint/2010/main" val="328913333"/>
      </p:ext>
    </p:extLst>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838201" y="1369724"/>
            <a:ext cx="3313164" cy="4726276"/>
          </a:xfrm>
        </p:spPr>
        <p:txBody>
          <a:bodyPr vert="horz" lIns="91440" tIns="45720" rIns="91440" bIns="45720" rtlCol="0" anchor="ctr">
            <a:normAutofit fontScale="90000"/>
          </a:bodyPr>
          <a:lstStyle/>
          <a:p>
            <a:pPr algn="r">
              <a:lnSpc>
                <a:spcPct val="90000"/>
              </a:lnSpc>
            </a:pPr>
            <a:r>
              <a:rPr lang="en-US" sz="5000" dirty="0">
                <a:solidFill>
                  <a:srgbClr val="FFFFFF"/>
                </a:solidFill>
                <a:effectLst>
                  <a:outerShdw blurRad="50800" dist="88900" dir="2700000" algn="tl" rotWithShape="0">
                    <a:prstClr val="black">
                      <a:alpha val="40000"/>
                    </a:prstClr>
                  </a:outerShdw>
                </a:effectLst>
              </a:rPr>
              <a:t>In Summary: What Drawdown brings to the climate movement</a:t>
            </a:r>
          </a:p>
        </p:txBody>
      </p:sp>
      <p:cxnSp>
        <p:nvCxnSpPr>
          <p:cNvPr id="37" name="Straight Connector 36">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23" name="Content Placeholder 2">
            <a:extLst>
              <a:ext uri="{FF2B5EF4-FFF2-40B4-BE49-F238E27FC236}">
                <a16:creationId xmlns:a16="http://schemas.microsoft.com/office/drawing/2014/main" id="{65A32EBE-460E-48C0-84B4-C80DE9301A98}"/>
              </a:ext>
            </a:extLst>
          </p:cNvPr>
          <p:cNvGraphicFramePr>
            <a:graphicFrameLocks noGrp="1"/>
          </p:cNvGraphicFramePr>
          <p:nvPr>
            <p:ph idx="1"/>
          </p:nvPr>
        </p:nvGraphicFramePr>
        <p:xfrm>
          <a:off x="5155379" y="1369724"/>
          <a:ext cx="5744685" cy="472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32796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a:ext>
            </a:extLst>
          </a:blip>
          <a:stretch>
            <a:fillRect/>
          </a:stretch>
        </p:blipFill>
        <p:spPr>
          <a:xfrm>
            <a:off x="0" y="-1"/>
            <a:ext cx="12192000" cy="5943601"/>
          </a:xfrm>
          <a:prstGeom prst="rect">
            <a:avLst/>
          </a:prstGeom>
        </p:spPr>
      </p:pic>
      <p:sp>
        <p:nvSpPr>
          <p:cNvPr id="4" name="Subtitle 36"/>
          <p:cNvSpPr>
            <a:spLocks noGrp="1"/>
          </p:cNvSpPr>
          <p:nvPr>
            <p:ph type="subTitle" idx="4294967295"/>
          </p:nvPr>
        </p:nvSpPr>
        <p:spPr>
          <a:xfrm>
            <a:off x="3962400" y="3962400"/>
            <a:ext cx="4267200" cy="1828800"/>
          </a:xfr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50800">
            <a:solidFill>
              <a:schemeClr val="tx1"/>
            </a:solidFill>
          </a:ln>
          <a:effectLst>
            <a:outerShdw blurRad="50800" dist="63500" dir="2700000" algn="tl" rotWithShape="0">
              <a:prstClr val="black">
                <a:alpha val="40000"/>
              </a:prstClr>
            </a:outerShdw>
          </a:effectLst>
        </p:spPr>
        <p:txBody>
          <a:bodyPr>
            <a:noAutofit/>
          </a:bodyPr>
          <a:lstStyle/>
          <a:p>
            <a:pPr marL="342900" indent="-342900">
              <a:spcBef>
                <a:spcPts val="600"/>
              </a:spcBef>
              <a:buSzPct val="120000"/>
              <a:buFont typeface="Arial"/>
              <a:buChar char="•"/>
            </a:pPr>
            <a:r>
              <a:rPr lang="en-US" sz="2400" dirty="0">
                <a:solidFill>
                  <a:schemeClr val="bg1"/>
                </a:solidFill>
                <a:effectLst>
                  <a:outerShdw blurRad="63500" dist="76200" dir="2700000" algn="tl" rotWithShape="0">
                    <a:prstClr val="black">
                      <a:alpha val="40000"/>
                    </a:prstClr>
                  </a:outerShdw>
                </a:effectLst>
              </a:rPr>
              <a:t>Individual</a:t>
            </a:r>
          </a:p>
          <a:p>
            <a:pPr marL="342900" indent="-342900">
              <a:spcBef>
                <a:spcPts val="600"/>
              </a:spcBef>
              <a:buSzPct val="120000"/>
              <a:buFont typeface="Arial"/>
              <a:buChar char="•"/>
            </a:pPr>
            <a:r>
              <a:rPr lang="en-US" sz="2400" dirty="0">
                <a:solidFill>
                  <a:schemeClr val="bg1"/>
                </a:solidFill>
                <a:effectLst>
                  <a:outerShdw blurRad="63500" dist="76200" dir="2700000" algn="tl" rotWithShape="0">
                    <a:prstClr val="black">
                      <a:alpha val="40000"/>
                    </a:prstClr>
                  </a:outerShdw>
                </a:effectLst>
              </a:rPr>
              <a:t>Family</a:t>
            </a:r>
          </a:p>
          <a:p>
            <a:pPr marL="342900" indent="-342900">
              <a:spcBef>
                <a:spcPts val="600"/>
              </a:spcBef>
              <a:buSzPct val="120000"/>
              <a:buFont typeface="Arial"/>
              <a:buChar char="•"/>
            </a:pPr>
            <a:r>
              <a:rPr lang="en-US" sz="2400" dirty="0">
                <a:solidFill>
                  <a:schemeClr val="bg1"/>
                </a:solidFill>
                <a:effectLst>
                  <a:outerShdw blurRad="63500" dist="76200" dir="2700000" algn="tl" rotWithShape="0">
                    <a:prstClr val="black">
                      <a:alpha val="40000"/>
                    </a:prstClr>
                  </a:outerShdw>
                </a:effectLst>
              </a:rPr>
              <a:t>Community/Local Institutions</a:t>
            </a:r>
          </a:p>
          <a:p>
            <a:pPr marL="342900" indent="-342900">
              <a:spcBef>
                <a:spcPts val="600"/>
              </a:spcBef>
              <a:buSzPct val="120000"/>
              <a:buFont typeface="Arial"/>
              <a:buChar char="•"/>
            </a:pPr>
            <a:r>
              <a:rPr lang="en-US" sz="2400" dirty="0">
                <a:solidFill>
                  <a:schemeClr val="bg1"/>
                </a:solidFill>
                <a:effectLst>
                  <a:outerShdw blurRad="63500" dist="76200" dir="2700000" algn="tl" rotWithShape="0">
                    <a:prstClr val="black">
                      <a:alpha val="40000"/>
                    </a:prstClr>
                  </a:outerShdw>
                </a:effectLst>
              </a:rPr>
              <a:t>Law/Policy Change/Economy</a:t>
            </a:r>
          </a:p>
        </p:txBody>
      </p:sp>
      <p:sp>
        <p:nvSpPr>
          <p:cNvPr id="7" name="TextBox 6"/>
          <p:cNvSpPr txBox="1"/>
          <p:nvPr/>
        </p:nvSpPr>
        <p:spPr>
          <a:xfrm>
            <a:off x="9372600" y="5391090"/>
            <a:ext cx="22098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50800" dist="101600" dir="2700000" algn="tl" rotWithShape="0">
                    <a:prstClr val="black">
                      <a:alpha val="40000"/>
                    </a:prstClr>
                  </a:outerShdw>
                </a:effectLst>
                <a:uLnTx/>
                <a:uFillTx/>
                <a:latin typeface="Calibri"/>
                <a:ea typeface="+mn-ea"/>
                <a:cs typeface="+mn-cs"/>
              </a:rPr>
              <a:t>Abridged Version</a:t>
            </a:r>
          </a:p>
        </p:txBody>
      </p:sp>
    </p:spTree>
    <p:extLst>
      <p:ext uri="{BB962C8B-B14F-4D97-AF65-F5344CB8AC3E}">
        <p14:creationId xmlns:p14="http://schemas.microsoft.com/office/powerpoint/2010/main" val="183140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09601" y="647700"/>
            <a:ext cx="5839296" cy="800100"/>
          </a:xfrm>
        </p:spPr>
        <p:txBody>
          <a:bodyPr>
            <a:noAutofit/>
          </a:bodyPr>
          <a:lstStyle/>
          <a:p>
            <a:pPr algn="l"/>
            <a:r>
              <a:rPr lang="en-US" sz="4950" dirty="0">
                <a:effectLst>
                  <a:outerShdw blurRad="50800" dist="114300" dir="2700000" algn="tl" rotWithShape="0">
                    <a:prstClr val="black">
                      <a:alpha val="40000"/>
                    </a:prstClr>
                  </a:outerShdw>
                </a:effectLst>
                <a:latin typeface="Calibri" panose="020F0502020204030204" pitchFamily="34" charset="0"/>
                <a:cs typeface="Calibri" panose="020F0502020204030204" pitchFamily="34" charset="0"/>
              </a:rPr>
              <a:t>4 Levels of Action</a:t>
            </a:r>
          </a:p>
        </p:txBody>
      </p:sp>
      <p:sp>
        <p:nvSpPr>
          <p:cNvPr id="4" name="Subtitle 36"/>
          <p:cNvSpPr>
            <a:spLocks noGrp="1"/>
          </p:cNvSpPr>
          <p:nvPr>
            <p:ph type="subTitle" idx="1"/>
          </p:nvPr>
        </p:nvSpPr>
        <p:spPr>
          <a:xfrm>
            <a:off x="609600" y="1752600"/>
            <a:ext cx="4114800" cy="3304812"/>
          </a:xfrm>
          <a:noFill/>
          <a:ln w="50800">
            <a:noFill/>
          </a:ln>
          <a:effectLst/>
        </p:spPr>
        <p:txBody>
          <a:bodyPr>
            <a:noAutofit/>
          </a:bodyPr>
          <a:lstStyle/>
          <a:p>
            <a:pPr marL="257175" indent="-257175">
              <a:spcBef>
                <a:spcPts val="450"/>
              </a:spcBef>
              <a:buSzPct val="120000"/>
              <a:buFont typeface="Arial"/>
              <a:buChar char="•"/>
            </a:pPr>
            <a:r>
              <a:rPr lang="en-US" sz="3225" b="1" dirty="0">
                <a:effectLst>
                  <a:outerShdw blurRad="63500" dist="76200" dir="2700000" algn="tl" rotWithShape="0">
                    <a:prstClr val="black">
                      <a:alpha val="40000"/>
                    </a:prstClr>
                  </a:outerShdw>
                </a:effectLst>
              </a:rPr>
              <a:t>Individual</a:t>
            </a:r>
          </a:p>
          <a:p>
            <a:pPr marL="257175" indent="-257175">
              <a:spcBef>
                <a:spcPts val="450"/>
              </a:spcBef>
              <a:buSzPct val="120000"/>
              <a:buFont typeface="Arial"/>
              <a:buChar char="•"/>
            </a:pPr>
            <a:r>
              <a:rPr lang="en-US" sz="3225" b="1" dirty="0">
                <a:effectLst>
                  <a:outerShdw blurRad="63500" dist="76200" dir="2700000" algn="tl" rotWithShape="0">
                    <a:prstClr val="black">
                      <a:alpha val="40000"/>
                    </a:prstClr>
                  </a:outerShdw>
                </a:effectLst>
              </a:rPr>
              <a:t>Family</a:t>
            </a:r>
          </a:p>
          <a:p>
            <a:pPr marL="257175" indent="-257175">
              <a:spcBef>
                <a:spcPts val="450"/>
              </a:spcBef>
              <a:buSzPct val="120000"/>
              <a:buFont typeface="Arial"/>
              <a:buChar char="•"/>
            </a:pPr>
            <a:r>
              <a:rPr lang="en-US" sz="3225" b="1" dirty="0">
                <a:effectLst>
                  <a:outerShdw blurRad="63500" dist="76200" dir="2700000" algn="tl" rotWithShape="0">
                    <a:prstClr val="black">
                      <a:alpha val="40000"/>
                    </a:prstClr>
                  </a:outerShdw>
                </a:effectLst>
              </a:rPr>
              <a:t>Community / Local Institutions</a:t>
            </a:r>
          </a:p>
          <a:p>
            <a:pPr marL="257175" indent="-257175">
              <a:spcBef>
                <a:spcPts val="450"/>
              </a:spcBef>
              <a:buSzPct val="120000"/>
              <a:buFont typeface="Arial"/>
              <a:buChar char="•"/>
            </a:pPr>
            <a:r>
              <a:rPr lang="en-US" sz="3225" b="1" dirty="0">
                <a:effectLst>
                  <a:outerShdw blurRad="63500" dist="76200" dir="2700000" algn="tl" rotWithShape="0">
                    <a:prstClr val="black">
                      <a:alpha val="40000"/>
                    </a:prstClr>
                  </a:outerShdw>
                </a:effectLst>
              </a:rPr>
              <a:t>Law / Policy Change / Economy</a:t>
            </a:r>
          </a:p>
        </p:txBody>
      </p:sp>
    </p:spTree>
    <p:extLst>
      <p:ext uri="{BB962C8B-B14F-4D97-AF65-F5344CB8AC3E}">
        <p14:creationId xmlns:p14="http://schemas.microsoft.com/office/powerpoint/2010/main" val="2537948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p:cTn id="14"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p:cTn id="21"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1828800" y="1905000"/>
            <a:ext cx="2819400" cy="1446550"/>
          </a:xfrm>
          <a:prstGeom prst="rect">
            <a:avLst/>
          </a:prstGeom>
          <a:effectLst>
            <a:outerShdw blurRad="50800" dist="63500" dir="2700000" algn="tl" rotWithShape="0">
              <a:prstClr val="black">
                <a:alpha val="40000"/>
              </a:prstClr>
            </a:outerShdw>
          </a:effectLst>
        </p:spPr>
        <p:txBody>
          <a:bodyPr wrap="square">
            <a:spAutoFit/>
          </a:bodyPr>
          <a:lstStyle/>
          <a:p>
            <a:r>
              <a:rPr lang="en-US" sz="4400" b="1" dirty="0">
                <a:solidFill>
                  <a:schemeClr val="bg1"/>
                </a:solidFill>
              </a:rPr>
              <a:t>Becoming</a:t>
            </a:r>
            <a:br>
              <a:rPr lang="en-US" sz="4400" b="1" dirty="0">
                <a:solidFill>
                  <a:schemeClr val="bg1"/>
                </a:solidFill>
              </a:rPr>
            </a:br>
            <a:r>
              <a:rPr lang="en-US" sz="4400" b="1" dirty="0">
                <a:solidFill>
                  <a:schemeClr val="bg1"/>
                </a:solidFill>
              </a:rPr>
              <a:t>  Present…</a:t>
            </a:r>
            <a:endParaRPr lang="en-US" sz="4400" dirty="0">
              <a:solidFill>
                <a:schemeClr val="bg1"/>
              </a:solidFill>
            </a:endParaRPr>
          </a:p>
        </p:txBody>
      </p:sp>
    </p:spTree>
    <p:extLst>
      <p:ext uri="{BB962C8B-B14F-4D97-AF65-F5344CB8AC3E}">
        <p14:creationId xmlns:p14="http://schemas.microsoft.com/office/powerpoint/2010/main" val="1273761307"/>
      </p:ext>
    </p:extLst>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5"/>
          <p:cNvSpPr>
            <a:spLocks noGrp="1"/>
          </p:cNvSpPr>
          <p:nvPr>
            <p:ph type="title"/>
          </p:nvPr>
        </p:nvSpPr>
        <p:spPr>
          <a:xfrm>
            <a:off x="491295" y="-152400"/>
            <a:ext cx="6400800" cy="1143000"/>
          </a:xfrm>
          <a:effectLst>
            <a:outerShdw blurRad="50800" dist="63500" dir="2700000" algn="tl" rotWithShape="0">
              <a:prstClr val="black">
                <a:alpha val="40000"/>
              </a:prstClr>
            </a:outerShdw>
          </a:effectLst>
        </p:spPr>
        <p:txBody>
          <a:bodyPr>
            <a:normAutofit/>
          </a:bodyPr>
          <a:lstStyle/>
          <a:p>
            <a:pPr algn="l"/>
            <a:r>
              <a:rPr lang="en-US" sz="4800" b="1" dirty="0"/>
              <a:t>What’s Next for You?</a:t>
            </a:r>
            <a:endParaRPr lang="en-US" sz="4800" dirty="0"/>
          </a:p>
        </p:txBody>
      </p:sp>
      <p:sp>
        <p:nvSpPr>
          <p:cNvPr id="2" name="Rectangle 1"/>
          <p:cNvSpPr/>
          <p:nvPr/>
        </p:nvSpPr>
        <p:spPr>
          <a:xfrm>
            <a:off x="520198" y="1295400"/>
            <a:ext cx="8077200" cy="3539430"/>
          </a:xfrm>
          <a:prstGeom prst="rect">
            <a:avLst/>
          </a:prstGeom>
          <a:effectLst/>
        </p:spPr>
        <p:txBody>
          <a:bodyPr wrap="square">
            <a:spAutoFit/>
          </a:bodyPr>
          <a:lstStyle/>
          <a:p>
            <a:pPr marL="342900" indent="-342900">
              <a:buFont typeface="Arial" panose="020B0604020202020204" pitchFamily="34" charset="0"/>
              <a:buChar char="•"/>
            </a:pPr>
            <a:r>
              <a:rPr lang="en-US" sz="3200" dirty="0">
                <a:solidFill>
                  <a:schemeClr val="bg1"/>
                </a:solidFill>
                <a:effectLst>
                  <a:outerShdw blurRad="50800" dist="88900" dir="2700000" algn="tl" rotWithShape="0">
                    <a:prstClr val="black">
                      <a:alpha val="40000"/>
                    </a:prstClr>
                  </a:outerShdw>
                </a:effectLst>
              </a:rPr>
              <a:t>Learn more about </a:t>
            </a:r>
            <a:r>
              <a:rPr lang="en-US" sz="3200" b="1" dirty="0">
                <a:solidFill>
                  <a:schemeClr val="bg1"/>
                </a:solidFill>
                <a:effectLst>
                  <a:outerShdw blurRad="50800" dist="88900" dir="2700000" algn="tl" rotWithShape="0">
                    <a:prstClr val="black">
                      <a:alpha val="40000"/>
                    </a:prstClr>
                  </a:outerShdw>
                </a:effectLst>
              </a:rPr>
              <a:t>Project Drawdown. (</a:t>
            </a:r>
            <a:r>
              <a:rPr lang="en-US" sz="3200" b="1" dirty="0">
                <a:solidFill>
                  <a:schemeClr val="bg1"/>
                </a:solidFill>
                <a:effectLst>
                  <a:outerShdw blurRad="50800" dist="88900" dir="2700000" algn="tl" rotWithShape="0">
                    <a:prstClr val="black">
                      <a:alpha val="40000"/>
                    </a:prstClr>
                  </a:outerShdw>
                </a:effectLst>
                <a:hlinkClick r:id="rId3"/>
              </a:rPr>
              <a:t>www.drawdown.org</a:t>
            </a:r>
            <a:r>
              <a:rPr lang="en-US" sz="3200" b="1" dirty="0">
                <a:solidFill>
                  <a:schemeClr val="bg1"/>
                </a:solidFill>
                <a:effectLst>
                  <a:outerShdw blurRad="50800" dist="88900" dir="2700000" algn="tl" rotWithShape="0">
                    <a:prstClr val="black">
                      <a:alpha val="40000"/>
                    </a:prstClr>
                  </a:outerShdw>
                </a:effectLst>
              </a:rPr>
              <a:t>)</a:t>
            </a:r>
          </a:p>
          <a:p>
            <a:pPr marL="342900" indent="-342900">
              <a:buFont typeface="Arial" panose="020B0604020202020204" pitchFamily="34" charset="0"/>
              <a:buChar char="•"/>
            </a:pPr>
            <a:r>
              <a:rPr lang="en-US" sz="3200" b="1" dirty="0">
                <a:solidFill>
                  <a:schemeClr val="bg1"/>
                </a:solidFill>
                <a:effectLst>
                  <a:outerShdw blurRad="50800" dist="88900" dir="2700000" algn="tl" rotWithShape="0">
                    <a:prstClr val="black">
                      <a:alpha val="40000"/>
                    </a:prstClr>
                  </a:outerShdw>
                </a:effectLst>
              </a:rPr>
              <a:t>Get into action on a solution </a:t>
            </a:r>
            <a:endParaRPr lang="en-US" sz="3200" dirty="0">
              <a:solidFill>
                <a:schemeClr val="bg1"/>
              </a:solidFill>
              <a:effectLst>
                <a:outerShdw blurRad="50800" dist="88900" dir="2700000" algn="tl" rotWithShape="0">
                  <a:prstClr val="black">
                    <a:alpha val="40000"/>
                  </a:prstClr>
                </a:outerShdw>
              </a:effectLst>
            </a:endParaRPr>
          </a:p>
          <a:p>
            <a:pPr marL="342900" indent="-342900">
              <a:buFont typeface="Arial" panose="020B0604020202020204" pitchFamily="34" charset="0"/>
              <a:buChar char="•"/>
            </a:pPr>
            <a:r>
              <a:rPr lang="en-US" sz="3200" dirty="0">
                <a:solidFill>
                  <a:schemeClr val="bg1"/>
                </a:solidFill>
                <a:effectLst>
                  <a:outerShdw blurRad="50800" dist="88900" dir="2700000" algn="tl" rotWithShape="0">
                    <a:prstClr val="black">
                      <a:alpha val="40000"/>
                    </a:prstClr>
                  </a:outerShdw>
                </a:effectLst>
              </a:rPr>
              <a:t>Join the 4 session </a:t>
            </a:r>
            <a:r>
              <a:rPr lang="en-US" sz="3200" b="1" i="1" dirty="0">
                <a:solidFill>
                  <a:schemeClr val="bg1"/>
                </a:solidFill>
                <a:effectLst>
                  <a:outerShdw blurRad="50800" dist="88900" dir="2700000" algn="tl" rotWithShape="0">
                    <a:prstClr val="black">
                      <a:alpha val="40000"/>
                    </a:prstClr>
                  </a:outerShdw>
                </a:effectLst>
              </a:rPr>
              <a:t>Pachamama Alliance Drawdown Solutions: Getting into Action Workshop</a:t>
            </a:r>
            <a:r>
              <a:rPr lang="en-US" sz="3200" dirty="0">
                <a:solidFill>
                  <a:schemeClr val="bg1"/>
                </a:solidFill>
                <a:effectLst>
                  <a:outerShdw blurRad="50800" dist="88900" dir="2700000" algn="tl" rotWithShape="0">
                    <a:prstClr val="black">
                      <a:alpha val="40000"/>
                    </a:prstClr>
                  </a:outerShdw>
                </a:effectLst>
              </a:rPr>
              <a:t>.</a:t>
            </a:r>
          </a:p>
          <a:p>
            <a:pPr marL="342900" indent="-342900">
              <a:buFont typeface="Arial" panose="020B0604020202020204" pitchFamily="34" charset="0"/>
              <a:buChar char="•"/>
            </a:pPr>
            <a:r>
              <a:rPr lang="en-US" sz="3200" dirty="0">
                <a:solidFill>
                  <a:schemeClr val="bg1"/>
                </a:solidFill>
                <a:effectLst>
                  <a:outerShdw blurRad="50800" dist="88900" dir="2700000" algn="tl" rotWithShape="0">
                    <a:prstClr val="black">
                      <a:alpha val="40000"/>
                    </a:prstClr>
                  </a:outerShdw>
                </a:effectLst>
              </a:rPr>
              <a:t>Bring Drawdown to your communities.</a:t>
            </a:r>
          </a:p>
        </p:txBody>
      </p:sp>
    </p:spTree>
    <p:extLst>
      <p:ext uri="{BB962C8B-B14F-4D97-AF65-F5344CB8AC3E}">
        <p14:creationId xmlns:p14="http://schemas.microsoft.com/office/powerpoint/2010/main" val="681770879"/>
      </p:ext>
    </p:extLst>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2">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 calcmode="lin" valueType="num">
                                      <p:cBhvr>
                                        <p:cTn id="14"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81600" y="0"/>
            <a:ext cx="7010400" cy="5943889"/>
          </a:xfrm>
          <a:prstGeom prst="rect">
            <a:avLst/>
          </a:prstGeom>
        </p:spPr>
      </p:pic>
      <p:sp>
        <p:nvSpPr>
          <p:cNvPr id="10" name="Title 35"/>
          <p:cNvSpPr>
            <a:spLocks noGrp="1"/>
          </p:cNvSpPr>
          <p:nvPr>
            <p:ph type="ctrTitle"/>
          </p:nvPr>
        </p:nvSpPr>
        <p:spPr>
          <a:xfrm>
            <a:off x="5181600" y="0"/>
            <a:ext cx="7010400" cy="5943889"/>
          </a:xfrm>
          <a:effectLst>
            <a:outerShdw blurRad="50800" dist="63500" dir="2700000" algn="tl" rotWithShape="0">
              <a:prstClr val="black">
                <a:alpha val="40000"/>
              </a:prstClr>
            </a:outerShdw>
          </a:effectLst>
        </p:spPr>
        <p:txBody>
          <a:bodyPr>
            <a:noAutofit/>
          </a:bodyPr>
          <a:lstStyle/>
          <a:p>
            <a:r>
              <a:rPr lang="en-US" sz="6000" b="1" dirty="0"/>
              <a:t>Completion: </a:t>
            </a:r>
            <a:br>
              <a:rPr lang="en-US" sz="4400" b="1" dirty="0"/>
            </a:br>
            <a:br>
              <a:rPr lang="en-US" sz="4800" b="1" dirty="0"/>
            </a:br>
            <a:br>
              <a:rPr lang="en-US" sz="3600" b="1" dirty="0"/>
            </a:br>
            <a:br>
              <a:rPr lang="en-US" sz="3600" dirty="0"/>
            </a:br>
            <a:br>
              <a:rPr lang="en-US" sz="3600" dirty="0"/>
            </a:br>
            <a:r>
              <a:rPr lang="en-US" sz="3600" b="1" dirty="0"/>
              <a:t> </a:t>
            </a:r>
            <a:br>
              <a:rPr lang="en-US" sz="4400" b="1" dirty="0"/>
            </a:br>
            <a:r>
              <a:rPr lang="en-US" sz="3600" dirty="0"/>
              <a:t>It’s not up to Paul Hawken  </a:t>
            </a:r>
            <a:br>
              <a:rPr lang="en-US" sz="3600" dirty="0"/>
            </a:br>
            <a:r>
              <a:rPr lang="en-US" sz="3600" dirty="0"/>
              <a:t>or the Pachamama Alliance.</a:t>
            </a:r>
            <a:br>
              <a:rPr lang="en-US" sz="3600" dirty="0"/>
            </a:br>
            <a:r>
              <a:rPr lang="en-US" sz="4400" b="1" i="1" dirty="0"/>
              <a:t>It’s UP TO US !</a:t>
            </a:r>
          </a:p>
        </p:txBody>
      </p:sp>
      <p:pic>
        <p:nvPicPr>
          <p:cNvPr id="7" name="Picture 6">
            <a:extLst>
              <a:ext uri="{FF2B5EF4-FFF2-40B4-BE49-F238E27FC236}">
                <a16:creationId xmlns:a16="http://schemas.microsoft.com/office/drawing/2014/main" id="{FE77D022-4363-C24B-B3F6-478CD4A34C2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76" y="-33049"/>
            <a:ext cx="5174323" cy="2623849"/>
          </a:xfrm>
          <a:prstGeom prst="rect">
            <a:avLst/>
          </a:prstGeom>
        </p:spPr>
      </p:pic>
      <p:pic>
        <p:nvPicPr>
          <p:cNvPr id="8" name="Picture 7">
            <a:extLst>
              <a:ext uri="{FF2B5EF4-FFF2-40B4-BE49-F238E27FC236}">
                <a16:creationId xmlns:a16="http://schemas.microsoft.com/office/drawing/2014/main" id="{5B7BE31E-E382-4D40-9C2E-B655177ED0FE}"/>
              </a:ext>
            </a:extLst>
          </p:cNvPr>
          <p:cNvPicPr>
            <a:picLocks noChangeAspect="1"/>
          </p:cNvPicPr>
          <p:nvPr/>
        </p:nvPicPr>
        <p:blipFill>
          <a:blip r:embed="rId5"/>
          <a:stretch>
            <a:fillRect/>
          </a:stretch>
        </p:blipFill>
        <p:spPr>
          <a:xfrm>
            <a:off x="0" y="2362200"/>
            <a:ext cx="5181600" cy="3581689"/>
          </a:xfrm>
          <a:prstGeom prst="rect">
            <a:avLst/>
          </a:prstGeom>
        </p:spPr>
      </p:pic>
    </p:spTree>
    <p:extLst>
      <p:ext uri="{BB962C8B-B14F-4D97-AF65-F5344CB8AC3E}">
        <p14:creationId xmlns:p14="http://schemas.microsoft.com/office/powerpoint/2010/main" val="630590210"/>
      </p:ext>
    </p:extLst>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5"/>
          <p:cNvSpPr>
            <a:spLocks noGrp="1"/>
          </p:cNvSpPr>
          <p:nvPr>
            <p:ph type="ctrTitle"/>
          </p:nvPr>
        </p:nvSpPr>
        <p:spPr>
          <a:xfrm>
            <a:off x="1524004" y="1981203"/>
            <a:ext cx="9143999" cy="1470025"/>
          </a:xfrm>
          <a:effectLst>
            <a:outerShdw blurRad="50800" dist="63500" dir="2700000" algn="tl" rotWithShape="0">
              <a:prstClr val="black">
                <a:alpha val="40000"/>
              </a:prstClr>
            </a:outerShdw>
          </a:effectLst>
        </p:spPr>
        <p:txBody>
          <a:bodyPr>
            <a:normAutofit fontScale="90000"/>
          </a:bodyPr>
          <a:lstStyle/>
          <a:p>
            <a:r>
              <a:rPr lang="en-US" sz="6000" b="1" dirty="0"/>
              <a:t>Drawdown</a:t>
            </a:r>
            <a:r>
              <a:rPr lang="en-US" sz="4400" b="1" dirty="0"/>
              <a:t>:</a:t>
            </a:r>
            <a:br>
              <a:rPr lang="en-US" sz="3600" b="1" dirty="0"/>
            </a:br>
            <a:br>
              <a:rPr lang="en-US" sz="3600" dirty="0"/>
            </a:br>
            <a:r>
              <a:rPr lang="en-US" i="1" dirty="0"/>
              <a:t>The point in time when the concentration of greenhouse gases in the atmosphere peaks and begins to decline </a:t>
            </a:r>
            <a:br>
              <a:rPr lang="en-US" i="1" dirty="0"/>
            </a:br>
            <a:r>
              <a:rPr lang="en-US" i="1" dirty="0"/>
              <a:t>on a year to year basis.</a:t>
            </a:r>
            <a:endParaRPr lang="en-US" b="0" i="1" dirty="0"/>
          </a:p>
        </p:txBody>
      </p:sp>
    </p:spTree>
    <p:extLst>
      <p:ext uri="{BB962C8B-B14F-4D97-AF65-F5344CB8AC3E}">
        <p14:creationId xmlns:p14="http://schemas.microsoft.com/office/powerpoint/2010/main" val="2451040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8A5C849B-9F48-46ED-8092-CAB8F67F46D3}"/>
              </a:ext>
            </a:extLst>
          </p:cNvPr>
          <p:cNvPicPr>
            <a:picLocks noChangeAspect="1"/>
          </p:cNvPicPr>
          <p:nvPr/>
        </p:nvPicPr>
        <p:blipFill rotWithShape="1">
          <a:blip r:embed="rId3" cstate="screen">
            <a:alphaModFix amt="45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p:cNvSpPr>
            <a:spLocks noGrp="1"/>
          </p:cNvSpPr>
          <p:nvPr>
            <p:ph type="title"/>
          </p:nvPr>
        </p:nvSpPr>
        <p:spPr>
          <a:xfrm>
            <a:off x="381002" y="1065862"/>
            <a:ext cx="3770363" cy="4726276"/>
          </a:xfrm>
        </p:spPr>
        <p:txBody>
          <a:bodyPr vert="horz" lIns="91440" tIns="45720" rIns="91440" bIns="45720" rtlCol="0" anchor="ctr">
            <a:normAutofit/>
          </a:bodyPr>
          <a:lstStyle/>
          <a:p>
            <a:pPr algn="r">
              <a:lnSpc>
                <a:spcPct val="90000"/>
              </a:lnSpc>
            </a:pPr>
            <a:r>
              <a:rPr lang="en-US" sz="6600" dirty="0">
                <a:solidFill>
                  <a:srgbClr val="FFFFFF"/>
                </a:solidFill>
                <a:effectLst>
                  <a:outerShdw blurRad="50800" dist="88900" dir="2700000" algn="tl" rotWithShape="0">
                    <a:prstClr val="black">
                      <a:alpha val="40000"/>
                    </a:prstClr>
                  </a:outerShdw>
                </a:effectLst>
              </a:rPr>
              <a:t>Global  Warming</a:t>
            </a:r>
          </a:p>
        </p:txBody>
      </p:sp>
      <p:cxnSp>
        <p:nvCxnSpPr>
          <p:cNvPr id="13"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2">
            <a:extLst>
              <a:ext uri="{FF2B5EF4-FFF2-40B4-BE49-F238E27FC236}">
                <a16:creationId xmlns:a16="http://schemas.microsoft.com/office/drawing/2014/main" id="{E3EABA4F-52D5-4C5F-BE8E-0CD122AEAF05}"/>
              </a:ext>
            </a:extLst>
          </p:cNvPr>
          <p:cNvGraphicFramePr>
            <a:graphicFrameLocks noGrp="1"/>
          </p:cNvGraphicFramePr>
          <p:nvPr>
            <p:ph idx="1"/>
          </p:nvPr>
        </p:nvGraphicFramePr>
        <p:xfrm>
          <a:off x="5155379" y="1065862"/>
          <a:ext cx="5744685" cy="47262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013666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5943889"/>
          </a:xfrm>
          <a:prstGeom prst="rect">
            <a:avLst/>
          </a:prstGeom>
        </p:spPr>
      </p:pic>
      <p:pic>
        <p:nvPicPr>
          <p:cNvPr id="1028" name="Picture 4" descr="Image result for Pachamama Alliance images">
            <a:extLst>
              <a:ext uri="{FF2B5EF4-FFF2-40B4-BE49-F238E27FC236}">
                <a16:creationId xmlns:a16="http://schemas.microsoft.com/office/drawing/2014/main" id="{C903FAEC-275B-4AE2-9907-4CEE1F9F45D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184742" cy="235670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258EB810-B20C-475F-B258-C43244EB131A}"/>
              </a:ext>
            </a:extLst>
          </p:cNvPr>
          <p:cNvSpPr txBox="1">
            <a:spLocks/>
          </p:cNvSpPr>
          <p:nvPr/>
        </p:nvSpPr>
        <p:spPr>
          <a:xfrm>
            <a:off x="5184742" y="4800890"/>
            <a:ext cx="7007258"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50800" dist="88900" dir="2700000" algn="tl" rotWithShape="0">
                    <a:prstClr val="black">
                      <a:alpha val="40000"/>
                    </a:prstClr>
                  </a:outerShdw>
                </a:effectLst>
                <a:uLnTx/>
                <a:uFillTx/>
                <a:latin typeface="Calibri"/>
                <a:ea typeface="+mj-ea"/>
                <a:cs typeface="Calibri" panose="020F0502020204030204" pitchFamily="34" charset="0"/>
              </a:rPr>
              <a:t>Paul Hawken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50800" dist="88900" dir="2700000" algn="tl" rotWithShape="0">
                    <a:prstClr val="black">
                      <a:alpha val="40000"/>
                    </a:prstClr>
                  </a:outerShdw>
                </a:effectLst>
                <a:uLnTx/>
                <a:uFillTx/>
                <a:latin typeface="Calibri"/>
                <a:ea typeface="+mj-ea"/>
                <a:cs typeface="Calibri" panose="020F0502020204030204" pitchFamily="34" charset="0"/>
              </a:rPr>
              <a:t>Founder of Project Drawdown</a:t>
            </a:r>
          </a:p>
        </p:txBody>
      </p:sp>
      <p:pic>
        <p:nvPicPr>
          <p:cNvPr id="7" name="Picture 6" descr="Image result for Pachamama Alliance images">
            <a:extLst>
              <a:ext uri="{FF2B5EF4-FFF2-40B4-BE49-F238E27FC236}">
                <a16:creationId xmlns:a16="http://schemas.microsoft.com/office/drawing/2014/main" id="{3DD10F66-2047-4D4A-B019-DE4C80E144E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2356702"/>
            <a:ext cx="5184742" cy="3587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113567"/>
      </p:ext>
    </p:extLst>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5">
                                            <p:txEl>
                                              <p:pRg st="0" end="0"/>
                                            </p:txEl>
                                          </p:spTgt>
                                        </p:tgtEl>
                                        <p:attrNameLst>
                                          <p:attrName>ppt_w</p:attrName>
                                        </p:attrNameLst>
                                      </p:cBhvr>
                                      <p:tavLst>
                                        <p:tav tm="0">
                                          <p:val>
                                            <p:strVal val="ppt_w"/>
                                          </p:val>
                                        </p:tav>
                                        <p:tav tm="100000">
                                          <p:val>
                                            <p:fltVal val="0"/>
                                          </p:val>
                                        </p:tav>
                                      </p:tavLst>
                                    </p:anim>
                                    <p:anim calcmode="lin" valueType="num">
                                      <p:cBhvr>
                                        <p:cTn id="12" dur="500"/>
                                        <p:tgtEl>
                                          <p:spTgt spid="5">
                                            <p:txEl>
                                              <p:pRg st="0" end="0"/>
                                            </p:txEl>
                                          </p:spTgt>
                                        </p:tgtEl>
                                        <p:attrNameLst>
                                          <p:attrName>ppt_h</p:attrName>
                                        </p:attrNameLst>
                                      </p:cBhvr>
                                      <p:tavLst>
                                        <p:tav tm="0">
                                          <p:val>
                                            <p:strVal val="ppt_h"/>
                                          </p:val>
                                        </p:tav>
                                        <p:tav tm="100000">
                                          <p:val>
                                            <p:fltVal val="0"/>
                                          </p:val>
                                        </p:tav>
                                      </p:tavLst>
                                    </p:anim>
                                    <p:animEffect transition="out" filter="fade">
                                      <p:cBhvr>
                                        <p:cTn id="13" dur="500"/>
                                        <p:tgtEl>
                                          <p:spTgt spid="5">
                                            <p:txEl>
                                              <p:pRg st="0" end="0"/>
                                            </p:txEl>
                                          </p:spTgt>
                                        </p:tgtEl>
                                      </p:cBhvr>
                                    </p:animEffect>
                                    <p:set>
                                      <p:cBhvr>
                                        <p:cTn id="14" dur="1" fill="hold">
                                          <p:stCondLst>
                                            <p:cond delay="499"/>
                                          </p:stCondLst>
                                        </p:cTn>
                                        <p:tgtEl>
                                          <p:spTgt spid="5">
                                            <p:txEl>
                                              <p:pRg st="0" end="0"/>
                                            </p:txEl>
                                          </p:spTgt>
                                        </p:tgtEl>
                                        <p:attrNameLst>
                                          <p:attrName>style.visibility</p:attrName>
                                        </p:attrNameLst>
                                      </p:cBhvr>
                                      <p:to>
                                        <p:strVal val="hidden"/>
                                      </p:to>
                                    </p:set>
                                  </p:childTnLst>
                                </p:cTn>
                              </p:par>
                              <p:par>
                                <p:cTn id="15" presetID="53" presetClass="exit" presetSubtype="32" fill="hold" nodeType="withEffect">
                                  <p:stCondLst>
                                    <p:cond delay="0"/>
                                  </p:stCondLst>
                                  <p:childTnLst>
                                    <p:anim calcmode="lin" valueType="num">
                                      <p:cBhvr>
                                        <p:cTn id="16" dur="500"/>
                                        <p:tgtEl>
                                          <p:spTgt spid="5">
                                            <p:txEl>
                                              <p:pRg st="1" end="1"/>
                                            </p:txEl>
                                          </p:spTgt>
                                        </p:tgtEl>
                                        <p:attrNameLst>
                                          <p:attrName>ppt_w</p:attrName>
                                        </p:attrNameLst>
                                      </p:cBhvr>
                                      <p:tavLst>
                                        <p:tav tm="0">
                                          <p:val>
                                            <p:strVal val="ppt_w"/>
                                          </p:val>
                                        </p:tav>
                                        <p:tav tm="100000">
                                          <p:val>
                                            <p:fltVal val="0"/>
                                          </p:val>
                                        </p:tav>
                                      </p:tavLst>
                                    </p:anim>
                                    <p:anim calcmode="lin" valueType="num">
                                      <p:cBhvr>
                                        <p:cTn id="17" dur="500"/>
                                        <p:tgtEl>
                                          <p:spTgt spid="5">
                                            <p:txEl>
                                              <p:pRg st="1" end="1"/>
                                            </p:txEl>
                                          </p:spTgt>
                                        </p:tgtEl>
                                        <p:attrNameLst>
                                          <p:attrName>ppt_h</p:attrName>
                                        </p:attrNameLst>
                                      </p:cBhvr>
                                      <p:tavLst>
                                        <p:tav tm="0">
                                          <p:val>
                                            <p:strVal val="ppt_h"/>
                                          </p:val>
                                        </p:tav>
                                        <p:tav tm="100000">
                                          <p:val>
                                            <p:fltVal val="0"/>
                                          </p:val>
                                        </p:tav>
                                      </p:tavLst>
                                    </p:anim>
                                    <p:animEffect transition="out" filter="fade">
                                      <p:cBhvr>
                                        <p:cTn id="18" dur="500"/>
                                        <p:tgtEl>
                                          <p:spTgt spid="5">
                                            <p:txEl>
                                              <p:pRg st="1" end="1"/>
                                            </p:txEl>
                                          </p:spTgt>
                                        </p:tgtEl>
                                      </p:cBhvr>
                                    </p:animEffect>
                                    <p:set>
                                      <p:cBhvr>
                                        <p:cTn id="19" dur="1" fill="hold">
                                          <p:stCondLst>
                                            <p:cond delay="499"/>
                                          </p:stCondLst>
                                        </p:cTn>
                                        <p:tgtEl>
                                          <p:spTgt spid="5">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awdown-Poste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7282620"/>
      </p:ext>
    </p:extLst>
  </p:cSld>
  <p:clrMapOvr>
    <a:masterClrMapping/>
  </p:clrMapOvr>
  <mc:AlternateContent xmlns:mc="http://schemas.openxmlformats.org/markup-compatibility/2006" xmlns:p14="http://schemas.microsoft.com/office/powerpoint/2010/main">
    <mc:Choice Requires="p14">
      <p:transition spd="slow" p14:dur="1400">
        <p:fade/>
      </p:transition>
    </mc:Choice>
    <mc:Fallback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ue-clouds-day-53594.jpg"/>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27190" y="656374"/>
            <a:ext cx="6137620" cy="5545252"/>
          </a:xfrm>
          <a:prstGeom prst="rect">
            <a:avLst/>
          </a:prstGeom>
        </p:spPr>
      </p:pic>
    </p:spTree>
    <p:extLst>
      <p:ext uri="{BB962C8B-B14F-4D97-AF65-F5344CB8AC3E}">
        <p14:creationId xmlns:p14="http://schemas.microsoft.com/office/powerpoint/2010/main" val="4249968004"/>
      </p:ext>
    </p:extLst>
  </p:cSld>
  <p:clrMapOvr>
    <a:masterClrMapping/>
  </p:clrMapOvr>
  <mc:AlternateContent xmlns:mc="http://schemas.openxmlformats.org/markup-compatibility/2006" xmlns:p14="http://schemas.microsoft.com/office/powerpoint/2010/main">
    <mc:Choice Requires="p14">
      <p:transition spd="slow" p14:dur="1400">
        <p:fade/>
      </p:transition>
    </mc:Choice>
    <mc:Fallback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13386"/>
            <a:ext cx="12192000" cy="474723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1213386"/>
          </a:xfrm>
          <a:prstGeom prst="rect">
            <a:avLst/>
          </a:prstGeom>
        </p:spPr>
      </p:pic>
      <p:sp>
        <p:nvSpPr>
          <p:cNvPr id="10" name="Title 35"/>
          <p:cNvSpPr>
            <a:spLocks noGrp="1"/>
          </p:cNvSpPr>
          <p:nvPr>
            <p:ph type="ctrTitle"/>
          </p:nvPr>
        </p:nvSpPr>
        <p:spPr>
          <a:xfrm>
            <a:off x="0" y="1524000"/>
            <a:ext cx="12192000" cy="1066797"/>
          </a:xfrm>
          <a:effectLst>
            <a:outerShdw blurRad="50800" dist="63500" dir="2700000" algn="tl" rotWithShape="0">
              <a:prstClr val="black">
                <a:alpha val="40000"/>
              </a:prstClr>
            </a:outerShdw>
          </a:effectLst>
        </p:spPr>
        <p:txBody>
          <a:bodyPr>
            <a:normAutofit/>
          </a:bodyPr>
          <a:lstStyle/>
          <a:p>
            <a:r>
              <a:rPr lang="en-US" sz="5400" b="1" dirty="0"/>
              <a:t>Drawdown Solutions Overview</a:t>
            </a:r>
            <a:endParaRPr lang="en-US" sz="5400" dirty="0"/>
          </a:p>
        </p:txBody>
      </p:sp>
    </p:spTree>
    <p:extLst>
      <p:ext uri="{BB962C8B-B14F-4D97-AF65-F5344CB8AC3E}">
        <p14:creationId xmlns:p14="http://schemas.microsoft.com/office/powerpoint/2010/main" val="1465025679"/>
      </p:ext>
    </p:extLst>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545"/>
            <a:ext cx="12192000" cy="5985865"/>
          </a:xfrm>
          <a:prstGeom prst="rect">
            <a:avLst/>
          </a:prstGeom>
        </p:spPr>
      </p:pic>
      <p:pic>
        <p:nvPicPr>
          <p:cNvPr id="3" name="Picture 2"/>
          <p:cNvPicPr>
            <a:picLocks noChangeAspect="1"/>
          </p:cNvPicPr>
          <p:nvPr/>
        </p:nvPicPr>
        <p:blipFill>
          <a:blip r:embed="rId4"/>
          <a:stretch>
            <a:fillRect/>
          </a:stretch>
        </p:blipFill>
        <p:spPr>
          <a:xfrm>
            <a:off x="8492318" y="2344754"/>
            <a:ext cx="3699682" cy="3646655"/>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92318" y="-1"/>
            <a:ext cx="3699682" cy="2344755"/>
          </a:xfrm>
          <a:prstGeom prst="rect">
            <a:avLst/>
          </a:prstGeom>
        </p:spPr>
      </p:pic>
    </p:spTree>
    <p:extLst>
      <p:ext uri="{BB962C8B-B14F-4D97-AF65-F5344CB8AC3E}">
        <p14:creationId xmlns:p14="http://schemas.microsoft.com/office/powerpoint/2010/main" val="357973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2">
      <a:dk1>
        <a:srgbClr val="636466"/>
      </a:dk1>
      <a:lt1>
        <a:sysClr val="window" lastClr="FFFFFF"/>
      </a:lt1>
      <a:dk2>
        <a:srgbClr val="149FCE"/>
      </a:dk2>
      <a:lt2>
        <a:srgbClr val="FFFFFF"/>
      </a:lt2>
      <a:accent1>
        <a:srgbClr val="F38B00"/>
      </a:accent1>
      <a:accent2>
        <a:srgbClr val="78BE20"/>
      </a:accent2>
      <a:accent3>
        <a:srgbClr val="00AFD7"/>
      </a:accent3>
      <a:accent4>
        <a:srgbClr val="A0A1A3"/>
      </a:accent4>
      <a:accent5>
        <a:srgbClr val="AFE66B"/>
      </a:accent5>
      <a:accent6>
        <a:srgbClr val="4DDEFF"/>
      </a:accent6>
      <a:hlink>
        <a:srgbClr val="000000"/>
      </a:hlink>
      <a:folHlink>
        <a:srgbClr val="6364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63646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Custom Color 1">
      <a:srgbClr val="000000"/>
    </a:custClr>
    <a:custClr name="Custom Color 2">
      <a:srgbClr val="636466"/>
    </a:custClr>
    <a:custClr name="Custom Color 3">
      <a:srgbClr val="FFFFFF"/>
    </a:custClr>
    <a:custClr name="Custom Color 4">
      <a:srgbClr val="F38B00"/>
    </a:custClr>
    <a:custClr name="Custom Color 5">
      <a:srgbClr val="78BE20"/>
    </a:custClr>
    <a:custClr name="Custom Color 6">
      <a:srgbClr val="00AFD7"/>
    </a:custClr>
  </a:custClr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elcome to PowerPoint.potx" id="{96B60F7E-3048-4651-A1F9-47FB86F5A215}" vid="{791A788E-2807-4A23-9839-8C348084F4F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9666</TotalTime>
  <Words>2363</Words>
  <Application>Microsoft Macintosh PowerPoint</Application>
  <PresentationFormat>Widescreen</PresentationFormat>
  <Paragraphs>273</Paragraphs>
  <Slides>21</Slides>
  <Notes>21</Notes>
  <HiddenSlides>1</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21</vt:i4>
      </vt:variant>
    </vt:vector>
  </HeadingPairs>
  <TitlesOfParts>
    <vt:vector size="27" baseType="lpstr">
      <vt:lpstr>Arial</vt:lpstr>
      <vt:lpstr>Calibri</vt:lpstr>
      <vt:lpstr>Tunga</vt:lpstr>
      <vt:lpstr>Office Theme</vt:lpstr>
      <vt:lpstr>1_Office Theme</vt:lpstr>
      <vt:lpstr>2_Office Theme</vt:lpstr>
      <vt:lpstr>Reversing Global Warming</vt:lpstr>
      <vt:lpstr>PowerPoint Presentation</vt:lpstr>
      <vt:lpstr>Drawdown:  The point in time when the concentration of greenhouse gases in the atmosphere peaks and begins to decline  on a year to year basis.</vt:lpstr>
      <vt:lpstr>Global  Warming</vt:lpstr>
      <vt:lpstr>PowerPoint Presentation</vt:lpstr>
      <vt:lpstr>PowerPoint Presentation</vt:lpstr>
      <vt:lpstr>PowerPoint Presentation</vt:lpstr>
      <vt:lpstr>Drawdown Solutions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Completion:        It’s not up to Paul Hawken   or the Pachamama Alliance. It’s UP TO US !</vt:lpstr>
      <vt:lpstr>In Summary: What Drawdown brings to the climate movement</vt:lpstr>
      <vt:lpstr>PowerPoint Presentation</vt:lpstr>
      <vt:lpstr>4 Levels of Action</vt:lpstr>
      <vt:lpstr>What’s Next for You?</vt:lpstr>
      <vt:lpstr>Completion:        It’s not up to Paul Hawken   or the Pachamama Alliance. It’s UP TO 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Drawdown-EXISTING PPT was REVISED by Allen Hibner on Aug. 13th, 2018. Call 585-350-8686 with questions.</dc:title>
  <dc:creator>Windows User;alhibner@gmail.com</dc:creator>
  <cp:lastModifiedBy>Jacqueline Ebner</cp:lastModifiedBy>
  <cp:revision>317</cp:revision>
  <cp:lastPrinted>2019-05-30T00:57:47Z</cp:lastPrinted>
  <dcterms:created xsi:type="dcterms:W3CDTF">2017-11-27T15:47:19Z</dcterms:created>
  <dcterms:modified xsi:type="dcterms:W3CDTF">2019-05-30T02:01:08Z</dcterms:modified>
</cp:coreProperties>
</file>