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6" r:id="rId1"/>
    <p:sldMasterId id="2147483667" r:id="rId2"/>
  </p:sldMasterIdLst>
  <p:notesMasterIdLst>
    <p:notesMasterId r:id="rId23"/>
  </p:notesMasterIdLst>
  <p:sldIdLst>
    <p:sldId id="259" r:id="rId3"/>
    <p:sldId id="262" r:id="rId4"/>
    <p:sldId id="265" r:id="rId5"/>
    <p:sldId id="266" r:id="rId6"/>
    <p:sldId id="298" r:id="rId7"/>
    <p:sldId id="275" r:id="rId8"/>
    <p:sldId id="276" r:id="rId9"/>
    <p:sldId id="277" r:id="rId10"/>
    <p:sldId id="278" r:id="rId11"/>
    <p:sldId id="279" r:id="rId12"/>
    <p:sldId id="286" r:id="rId13"/>
    <p:sldId id="287" r:id="rId14"/>
    <p:sldId id="299" r:id="rId15"/>
    <p:sldId id="290" r:id="rId16"/>
    <p:sldId id="291" r:id="rId17"/>
    <p:sldId id="292" r:id="rId18"/>
    <p:sldId id="293" r:id="rId19"/>
    <p:sldId id="296" r:id="rId20"/>
    <p:sldId id="294" r:id="rId21"/>
    <p:sldId id="297" r:id="rId22"/>
  </p:sldIdLst>
  <p:sldSz cx="12192000" cy="6858000"/>
  <p:notesSz cx="6858000" cy="9144000"/>
  <p:embeddedFontLst>
    <p:embeddedFont>
      <p:font typeface="Calibri" panose="020F0502020204030204" pitchFamily="34" charset="0"/>
      <p:regular r:id="rId24"/>
      <p:bold r:id="rId25"/>
      <p:italic r:id="rId26"/>
      <p:boldItalic r:id="rId27"/>
    </p:embeddedFont>
    <p:embeddedFont>
      <p:font typeface="Source Sans Pro" panose="020B0503030403020204" pitchFamily="34" charset="0"/>
      <p:regular r:id="rId28"/>
      <p:bold r:id="rId29"/>
      <p:italic r:id="rId30"/>
      <p:boldItalic r:id="rId31"/>
    </p:embeddedFont>
    <p:embeddedFont>
      <p:font typeface="Source Sans Pro Light" panose="020F0302020204030204" pitchFamily="34" charset="0"/>
      <p:regular r:id="rId32"/>
      <p:bold r:id="rId33"/>
      <p:italic r:id="rId34"/>
      <p:boldItalic r:id="rId35"/>
    </p:embeddedFont>
    <p:embeddedFont>
      <p:font typeface="Ubuntu" panose="020B0504030602030204" pitchFamily="34" charset="0"/>
      <p:regular r:id="rId36"/>
      <p:bold r:id="rId37"/>
      <p:italic r:id="rId38"/>
      <p:boldItalic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75" autoAdjust="0"/>
    <p:restoredTop sz="63182" autoAdjust="0"/>
  </p:normalViewPr>
  <p:slideViewPr>
    <p:cSldViewPr snapToGrid="0">
      <p:cViewPr varScale="1">
        <p:scale>
          <a:sx n="69" d="100"/>
          <a:sy n="69" d="100"/>
        </p:scale>
        <p:origin x="2232" y="192"/>
      </p:cViewPr>
      <p:guideLst/>
    </p:cSldViewPr>
  </p:slideViewPr>
  <p:outlineViewPr>
    <p:cViewPr>
      <p:scale>
        <a:sx n="33" d="100"/>
        <a:sy n="33" d="100"/>
      </p:scale>
      <p:origin x="0" y="-6612"/>
    </p:cViewPr>
  </p:outlineViewPr>
  <p:notesTextViewPr>
    <p:cViewPr>
      <p:scale>
        <a:sx n="100" d="100"/>
        <a:sy n="100" d="100"/>
      </p:scale>
      <p:origin x="0" y="0"/>
    </p:cViewPr>
  </p:notesTextViewPr>
  <p:sorterViewPr>
    <p:cViewPr varScale="1">
      <p:scale>
        <a:sx n="1" d="1"/>
        <a:sy n="1" d="1"/>
      </p:scale>
      <p:origin x="0" y="-2454"/>
    </p:cViewPr>
  </p:sorterViewPr>
  <p:notesViewPr>
    <p:cSldViewPr snapToGrid="0">
      <p:cViewPr varScale="1">
        <p:scale>
          <a:sx n="55" d="100"/>
          <a:sy n="55" d="100"/>
        </p:scale>
        <p:origin x="2064"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19.xml"/><Relationship Id="rId34" Type="http://schemas.openxmlformats.org/officeDocument/2006/relationships/font" Target="fonts/font11.fntdata"/><Relationship Id="rId42"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6.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tableStyles" Target="tableStyle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Source Sans Pro"/>
                <a:ea typeface="Source Sans Pro"/>
                <a:cs typeface="Source Sans Pro"/>
                <a:sym typeface="Source Sans Pro"/>
              </a:defRPr>
            </a:lvl2pPr>
            <a:lvl3pPr marR="0" lvl="2"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Source Sans Pro"/>
                <a:ea typeface="Source Sans Pro"/>
                <a:cs typeface="Source Sans Pro"/>
                <a:sym typeface="Source Sans Pro"/>
              </a:defRPr>
            </a:lvl3pPr>
            <a:lvl4pPr marR="0" lvl="3"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Source Sans Pro"/>
                <a:ea typeface="Source Sans Pro"/>
                <a:cs typeface="Source Sans Pro"/>
                <a:sym typeface="Source Sans Pro"/>
              </a:defRPr>
            </a:lvl4pPr>
            <a:lvl5pPr marR="0" lvl="4"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Source Sans Pro"/>
                <a:ea typeface="Source Sans Pro"/>
                <a:cs typeface="Source Sans Pro"/>
                <a:sym typeface="Source Sans Pro"/>
              </a:defRPr>
            </a:lvl5pPr>
            <a:lvl6pPr marR="0" lvl="5"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Source Sans Pro"/>
                <a:ea typeface="Source Sans Pro"/>
                <a:cs typeface="Source Sans Pro"/>
                <a:sym typeface="Source Sans Pro"/>
              </a:defRPr>
            </a:lvl6pPr>
            <a:lvl7pPr marR="0" lvl="6"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Source Sans Pro"/>
                <a:ea typeface="Source Sans Pro"/>
                <a:cs typeface="Source Sans Pro"/>
                <a:sym typeface="Source Sans Pro"/>
              </a:defRPr>
            </a:lvl7pPr>
            <a:lvl8pPr marR="0" lvl="7"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Source Sans Pro"/>
                <a:ea typeface="Source Sans Pro"/>
                <a:cs typeface="Source Sans Pro"/>
                <a:sym typeface="Source Sans Pro"/>
              </a:defRPr>
            </a:lvl8pPr>
            <a:lvl9pPr marR="0" lvl="8"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Source Sans Pro"/>
                <a:ea typeface="Source Sans Pro"/>
                <a:cs typeface="Source Sans Pro"/>
                <a:sym typeface="Source Sans Pro"/>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91425" rIns="91425" bIns="91425" anchor="t" anchorCtr="0"/>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Source Sans Pro"/>
                <a:ea typeface="Source Sans Pro"/>
                <a:cs typeface="Source Sans Pro"/>
                <a:sym typeface="Source Sans Pro"/>
              </a:defRPr>
            </a:lvl2pPr>
            <a:lvl3pPr marR="0" lvl="2"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Source Sans Pro"/>
                <a:ea typeface="Source Sans Pro"/>
                <a:cs typeface="Source Sans Pro"/>
                <a:sym typeface="Source Sans Pro"/>
              </a:defRPr>
            </a:lvl3pPr>
            <a:lvl4pPr marR="0" lvl="3"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Source Sans Pro"/>
                <a:ea typeface="Source Sans Pro"/>
                <a:cs typeface="Source Sans Pro"/>
                <a:sym typeface="Source Sans Pro"/>
              </a:defRPr>
            </a:lvl4pPr>
            <a:lvl5pPr marR="0" lvl="4"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Source Sans Pro"/>
                <a:ea typeface="Source Sans Pro"/>
                <a:cs typeface="Source Sans Pro"/>
                <a:sym typeface="Source Sans Pro"/>
              </a:defRPr>
            </a:lvl5pPr>
            <a:lvl6pPr marR="0" lvl="5"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Source Sans Pro"/>
                <a:ea typeface="Source Sans Pro"/>
                <a:cs typeface="Source Sans Pro"/>
                <a:sym typeface="Source Sans Pro"/>
              </a:defRPr>
            </a:lvl6pPr>
            <a:lvl7pPr marR="0" lvl="6"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Source Sans Pro"/>
                <a:ea typeface="Source Sans Pro"/>
                <a:cs typeface="Source Sans Pro"/>
                <a:sym typeface="Source Sans Pro"/>
              </a:defRPr>
            </a:lvl7pPr>
            <a:lvl8pPr marR="0" lvl="7"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Source Sans Pro"/>
                <a:ea typeface="Source Sans Pro"/>
                <a:cs typeface="Source Sans Pro"/>
                <a:sym typeface="Source Sans Pro"/>
              </a:defRPr>
            </a:lvl8pPr>
            <a:lvl9pPr marR="0" lvl="8"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Source Sans Pro"/>
                <a:ea typeface="Source Sans Pro"/>
                <a:cs typeface="Source Sans Pro"/>
                <a:sym typeface="Source Sans Pro"/>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Lato Light"/>
                <a:ea typeface="Lato Light"/>
                <a:cs typeface="Lato Light"/>
                <a:sym typeface="Lato Light"/>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Lato Light"/>
                <a:ea typeface="Lato Light"/>
                <a:cs typeface="Lato Light"/>
                <a:sym typeface="Lato Light"/>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Lato Light"/>
                <a:ea typeface="Lato Light"/>
                <a:cs typeface="Lato Light"/>
                <a:sym typeface="Lato Light"/>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Lato Light"/>
                <a:ea typeface="Lato Light"/>
                <a:cs typeface="Lato Light"/>
                <a:sym typeface="Lato Light"/>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Source Sans Pro"/>
                <a:ea typeface="Source Sans Pro"/>
                <a:cs typeface="Source Sans Pro"/>
                <a:sym typeface="Source Sans Pro"/>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Source Sans Pro"/>
                <a:ea typeface="Source Sans Pro"/>
                <a:cs typeface="Source Sans Pro"/>
                <a:sym typeface="Source Sans Pro"/>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Source Sans Pro"/>
                <a:ea typeface="Source Sans Pro"/>
                <a:cs typeface="Source Sans Pro"/>
                <a:sym typeface="Source Sans Pro"/>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Source Sans Pro"/>
                <a:ea typeface="Source Sans Pro"/>
                <a:cs typeface="Source Sans Pro"/>
                <a:sym typeface="Source Sans Pro"/>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Source Sans Pro"/>
                <a:ea typeface="Source Sans Pro"/>
                <a:cs typeface="Source Sans Pro"/>
                <a:sym typeface="Source Sans Pro"/>
              </a:defRPr>
            </a:lvl2pPr>
            <a:lvl3pPr marR="0" lvl="2"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Source Sans Pro"/>
                <a:ea typeface="Source Sans Pro"/>
                <a:cs typeface="Source Sans Pro"/>
                <a:sym typeface="Source Sans Pro"/>
              </a:defRPr>
            </a:lvl3pPr>
            <a:lvl4pPr marR="0" lvl="3"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Source Sans Pro"/>
                <a:ea typeface="Source Sans Pro"/>
                <a:cs typeface="Source Sans Pro"/>
                <a:sym typeface="Source Sans Pro"/>
              </a:defRPr>
            </a:lvl4pPr>
            <a:lvl5pPr marR="0" lvl="4"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Source Sans Pro"/>
                <a:ea typeface="Source Sans Pro"/>
                <a:cs typeface="Source Sans Pro"/>
                <a:sym typeface="Source Sans Pro"/>
              </a:defRPr>
            </a:lvl5pPr>
            <a:lvl6pPr marR="0" lvl="5"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Source Sans Pro"/>
                <a:ea typeface="Source Sans Pro"/>
                <a:cs typeface="Source Sans Pro"/>
                <a:sym typeface="Source Sans Pro"/>
              </a:defRPr>
            </a:lvl6pPr>
            <a:lvl7pPr marR="0" lvl="6"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Source Sans Pro"/>
                <a:ea typeface="Source Sans Pro"/>
                <a:cs typeface="Source Sans Pro"/>
                <a:sym typeface="Source Sans Pro"/>
              </a:defRPr>
            </a:lvl7pPr>
            <a:lvl8pPr marR="0" lvl="7"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Source Sans Pro"/>
                <a:ea typeface="Source Sans Pro"/>
                <a:cs typeface="Source Sans Pro"/>
                <a:sym typeface="Source Sans Pro"/>
              </a:defRPr>
            </a:lvl8pPr>
            <a:lvl9pPr marR="0" lvl="8" algn="l" rtl="0">
              <a:lnSpc>
                <a:spcPct val="100000"/>
              </a:lnSpc>
              <a:spcBef>
                <a:spcPts val="0"/>
              </a:spcBef>
              <a:spcAft>
                <a:spcPts val="0"/>
              </a:spcAft>
              <a:buClr>
                <a:srgbClr val="000000"/>
              </a:buClr>
              <a:buSzPts val="1400"/>
              <a:buFont typeface="Arial"/>
              <a:buNone/>
              <a:defRPr sz="900" b="0" i="0" u="none" strike="noStrike" cap="none">
                <a:solidFill>
                  <a:schemeClr val="dk1"/>
                </a:solidFill>
                <a:latin typeface="Source Sans Pro"/>
                <a:ea typeface="Source Sans Pro"/>
                <a:cs typeface="Source Sans Pro"/>
                <a:sym typeface="Source Sans Pro"/>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community.citizensclimate.org/resources/item/19/223"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acebook.com/CitizensClimateLobby/" TargetMode="External"/><Relationship Id="rId7" Type="http://schemas.openxmlformats.org/officeDocument/2006/relationships/hyperlink" Target="https://itunes.apple.com/us/podcast/citizens-climate-lobby/id973194376?mt=2"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www.youtube.com/channel/UCWuCkmi8ySLMTZEpJC7jMsA" TargetMode="External"/><Relationship Id="rId5" Type="http://schemas.openxmlformats.org/officeDocument/2006/relationships/hyperlink" Target="https://www.instagram.com/citizensclimate/" TargetMode="External"/><Relationship Id="rId4" Type="http://schemas.openxmlformats.org/officeDocument/2006/relationships/hyperlink" Target="https://twitter.com/citizensclimate"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community.citizensclimatelobby.org/take-action/start-a-local-group/volunteer-opportunities-handout/"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carbonbrief.org/six-years-worth-of-current-emissions-would-blow-the-carbon-budget-for-1-5-degrees"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www.cnn.com/2018/10/07/world/climate-change-new-ipcc-report-wxc/index.html"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climatecommunication.yale.edu/publications/climate-change-in-the-american-mind-december-2018/"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4f54d6b85a_0_5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8" name="Google Shape;128;g4f54d6b85a_0_5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400"/>
              <a:buFont typeface="Arial"/>
              <a:buNone/>
            </a:pPr>
            <a:r>
              <a:rPr lang="en-US" dirty="0">
                <a:latin typeface="Source Sans Pro"/>
                <a:ea typeface="Source Sans Pro"/>
                <a:cs typeface="Source Sans Pro"/>
                <a:sym typeface="Source Sans Pro"/>
              </a:rPr>
              <a:t> </a:t>
            </a:r>
            <a:endParaRPr dirty="0">
              <a:latin typeface="Source Sans Pro"/>
              <a:ea typeface="Source Sans Pro"/>
              <a:cs typeface="Source Sans Pro"/>
              <a:sym typeface="Source Sans Pro"/>
            </a:endParaRPr>
          </a:p>
          <a:p>
            <a:pPr marL="0" lvl="0" indent="0" algn="l" rtl="0">
              <a:spcBef>
                <a:spcPts val="0"/>
              </a:spcBef>
              <a:spcAft>
                <a:spcPts val="0"/>
              </a:spcAft>
              <a:buClr>
                <a:schemeClr val="dk1"/>
              </a:buClr>
              <a:buSzPts val="1100"/>
              <a:buFont typeface="Arial"/>
              <a:buNone/>
            </a:pPr>
            <a:endParaRPr dirty="0">
              <a:latin typeface="Source Sans Pro"/>
              <a:ea typeface="Source Sans Pro"/>
              <a:cs typeface="Source Sans Pro"/>
              <a:sym typeface="Source Sans Pro"/>
            </a:endParaRPr>
          </a:p>
          <a:p>
            <a:pPr marL="0" lvl="0" indent="0" algn="l" rtl="0">
              <a:spcBef>
                <a:spcPts val="0"/>
              </a:spcBef>
              <a:spcAft>
                <a:spcPts val="0"/>
              </a:spcAft>
              <a:buClr>
                <a:schemeClr val="dk1"/>
              </a:buClr>
              <a:buSzPts val="1100"/>
              <a:buFont typeface="Arial"/>
              <a:buNone/>
            </a:pPr>
            <a:r>
              <a:rPr lang="en-US" dirty="0">
                <a:latin typeface="Source Sans Pro"/>
                <a:ea typeface="Source Sans Pro"/>
                <a:cs typeface="Source Sans Pro"/>
                <a:sym typeface="Source Sans Pro"/>
              </a:rPr>
              <a:t>Hello! I’m Rob Levine, I’m a volunteer with Citizens’ Climate Lobby. </a:t>
            </a:r>
            <a:endParaRPr dirty="0">
              <a:latin typeface="Source Sans Pro"/>
              <a:ea typeface="Source Sans Pro"/>
              <a:cs typeface="Source Sans Pro"/>
              <a:sym typeface="Source Sans Pro"/>
            </a:endParaRPr>
          </a:p>
          <a:p>
            <a:pPr marL="0" lvl="0" indent="0" algn="l" rtl="0">
              <a:spcBef>
                <a:spcPts val="0"/>
              </a:spcBef>
              <a:spcAft>
                <a:spcPts val="0"/>
              </a:spcAft>
              <a:buClr>
                <a:schemeClr val="dk1"/>
              </a:buClr>
              <a:buSzPts val="1100"/>
              <a:buFont typeface="Arial"/>
              <a:buNone/>
            </a:pPr>
            <a:endParaRPr dirty="0">
              <a:latin typeface="Source Sans Pro"/>
              <a:ea typeface="Source Sans Pro"/>
              <a:cs typeface="Source Sans Pro"/>
              <a:sym typeface="Source Sans Pro"/>
            </a:endParaRPr>
          </a:p>
          <a:p>
            <a:pPr marL="0" lvl="0" indent="0" algn="l" rtl="0">
              <a:spcBef>
                <a:spcPts val="0"/>
              </a:spcBef>
              <a:spcAft>
                <a:spcPts val="0"/>
              </a:spcAft>
              <a:buClr>
                <a:schemeClr val="dk1"/>
              </a:buClr>
              <a:buSzPts val="1100"/>
              <a:buFont typeface="Arial"/>
              <a:buNone/>
            </a:pPr>
            <a:r>
              <a:rPr lang="en-US" dirty="0">
                <a:latin typeface="Source Sans Pro"/>
                <a:ea typeface="Source Sans Pro"/>
                <a:cs typeface="Source Sans Pro"/>
                <a:sym typeface="Source Sans Pro"/>
              </a:rPr>
              <a:t>Thank you to Cheryl Frank &amp; Jim </a:t>
            </a:r>
            <a:r>
              <a:rPr lang="en-US" dirty="0" err="1">
                <a:latin typeface="Source Sans Pro"/>
                <a:ea typeface="Source Sans Pro"/>
                <a:cs typeface="Source Sans Pro"/>
                <a:sym typeface="Source Sans Pro"/>
              </a:rPr>
              <a:t>Tappon</a:t>
            </a:r>
            <a:r>
              <a:rPr lang="en-US" dirty="0">
                <a:latin typeface="Source Sans Pro"/>
                <a:ea typeface="Source Sans Pro"/>
                <a:cs typeface="Source Sans Pro"/>
                <a:sym typeface="Source Sans Pro"/>
              </a:rPr>
              <a:t> </a:t>
            </a:r>
            <a:r>
              <a:rPr lang="en-US" dirty="0" err="1">
                <a:latin typeface="Source Sans Pro"/>
                <a:ea typeface="Source Sans Pro"/>
                <a:cs typeface="Source Sans Pro"/>
                <a:sym typeface="Source Sans Pro"/>
              </a:rPr>
              <a:t>fo</a:t>
            </a:r>
            <a:r>
              <a:rPr lang="en-US" dirty="0">
                <a:latin typeface="Source Sans Pro"/>
                <a:ea typeface="Source Sans Pro"/>
                <a:cs typeface="Source Sans Pro"/>
                <a:sym typeface="Source Sans Pro"/>
              </a:rPr>
              <a:t> </a:t>
            </a:r>
            <a:r>
              <a:rPr lang="en-US" dirty="0" err="1">
                <a:latin typeface="Source Sans Pro"/>
                <a:ea typeface="Source Sans Pro"/>
                <a:cs typeface="Source Sans Pro"/>
                <a:sym typeface="Source Sans Pro"/>
              </a:rPr>
              <a:t>rputting</a:t>
            </a:r>
            <a:r>
              <a:rPr lang="en-US" dirty="0">
                <a:latin typeface="Source Sans Pro"/>
                <a:ea typeface="Source Sans Pro"/>
                <a:cs typeface="Source Sans Pro"/>
                <a:sym typeface="Source Sans Pro"/>
              </a:rPr>
              <a:t> this event together and inviting me and </a:t>
            </a:r>
            <a:r>
              <a:rPr lang="en-US" dirty="0" err="1">
                <a:latin typeface="Source Sans Pro"/>
                <a:ea typeface="Source Sans Pro"/>
                <a:cs typeface="Source Sans Pro"/>
                <a:sym typeface="Source Sans Pro"/>
              </a:rPr>
              <a:t>Hridesh</a:t>
            </a:r>
            <a:r>
              <a:rPr lang="en-US" dirty="0">
                <a:latin typeface="Source Sans Pro"/>
                <a:ea typeface="Source Sans Pro"/>
                <a:cs typeface="Source Sans Pro"/>
                <a:sym typeface="Source Sans Pro"/>
              </a:rPr>
              <a:t> here at the 1</a:t>
            </a:r>
            <a:r>
              <a:rPr lang="en-US" baseline="30000" dirty="0">
                <a:latin typeface="Source Sans Pro"/>
                <a:ea typeface="Source Sans Pro"/>
                <a:cs typeface="Source Sans Pro"/>
                <a:sym typeface="Source Sans Pro"/>
              </a:rPr>
              <a:t>st</a:t>
            </a:r>
            <a:r>
              <a:rPr lang="en-US" dirty="0">
                <a:latin typeface="Source Sans Pro"/>
                <a:ea typeface="Source Sans Pro"/>
                <a:cs typeface="Source Sans Pro"/>
                <a:sym typeface="Source Sans Pro"/>
              </a:rPr>
              <a:t> Annual Interfaith Climate Summit.</a:t>
            </a:r>
            <a:endParaRPr dirty="0">
              <a:latin typeface="Source Sans Pro"/>
              <a:ea typeface="Source Sans Pro"/>
              <a:cs typeface="Source Sans Pro"/>
              <a:sym typeface="Source Sans Pro"/>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4f54d6b85a_0_16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2" name="Google Shape;332;g4f54d6b85a_0_160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228600" lvl="2" indent="-304800" algn="l" rtl="0">
              <a:spcBef>
                <a:spcPts val="600"/>
              </a:spcBef>
              <a:spcAft>
                <a:spcPts val="0"/>
              </a:spcAft>
              <a:buClr>
                <a:schemeClr val="dk1"/>
              </a:buClr>
              <a:buSzPts val="1200"/>
              <a:buFont typeface="Source Sans Pro"/>
              <a:buChar char="■"/>
            </a:pPr>
            <a:endParaRPr lang="en-US" dirty="0">
              <a:latin typeface="Source Sans Pro"/>
              <a:ea typeface="Source Sans Pro"/>
              <a:cs typeface="Source Sans Pro"/>
              <a:sym typeface="Source Sans Pro"/>
            </a:endParaRPr>
          </a:p>
          <a:p>
            <a:pPr marL="228600" lvl="2" indent="-304800" algn="l" rtl="0">
              <a:spcBef>
                <a:spcPts val="600"/>
              </a:spcBef>
              <a:spcAft>
                <a:spcPts val="0"/>
              </a:spcAft>
              <a:buClr>
                <a:schemeClr val="dk1"/>
              </a:buClr>
              <a:buSzPts val="1200"/>
              <a:buFont typeface="Source Sans Pro"/>
              <a:buChar char="■"/>
            </a:pPr>
            <a:r>
              <a:rPr lang="en-US" sz="1600" dirty="0">
                <a:latin typeface="Source Sans Pro"/>
                <a:ea typeface="Source Sans Pro"/>
                <a:cs typeface="Source Sans Pro"/>
                <a:sym typeface="Source Sans Pro"/>
              </a:rPr>
              <a:t>So how can we get engaged in climate activity??</a:t>
            </a:r>
          </a:p>
          <a:p>
            <a:pPr marL="228600" lvl="2" indent="-304800" algn="l" rtl="0">
              <a:spcBef>
                <a:spcPts val="600"/>
              </a:spcBef>
              <a:spcAft>
                <a:spcPts val="0"/>
              </a:spcAft>
              <a:buClr>
                <a:schemeClr val="dk1"/>
              </a:buClr>
              <a:buSzPts val="1200"/>
              <a:buFont typeface="Source Sans Pro"/>
              <a:buChar char="■"/>
            </a:pPr>
            <a:endParaRPr lang="en-US" dirty="0">
              <a:latin typeface="Source Sans Pro"/>
              <a:ea typeface="Source Sans Pro"/>
              <a:cs typeface="Source Sans Pro"/>
              <a:sym typeface="Source Sans Pro"/>
            </a:endParaRPr>
          </a:p>
          <a:p>
            <a:pPr marL="228600" lvl="2" indent="-304800" algn="l" rtl="0">
              <a:spcBef>
                <a:spcPts val="600"/>
              </a:spcBef>
              <a:spcAft>
                <a:spcPts val="0"/>
              </a:spcAft>
              <a:buClr>
                <a:schemeClr val="dk1"/>
              </a:buClr>
              <a:buSzPts val="1200"/>
              <a:buFont typeface="Source Sans Pro"/>
              <a:buChar char="■"/>
            </a:pPr>
            <a:r>
              <a:rPr lang="en-US" dirty="0">
                <a:latin typeface="Source Sans Pro"/>
                <a:ea typeface="Source Sans Pro"/>
                <a:cs typeface="Source Sans Pro"/>
                <a:sym typeface="Source Sans Pro"/>
              </a:rPr>
              <a:t>I think that moving from “wait and see” to “let’s get to work” depends on 4 factors.</a:t>
            </a:r>
          </a:p>
          <a:p>
            <a:pPr marL="228600" lvl="2" indent="-304800" algn="l" rtl="0">
              <a:spcBef>
                <a:spcPts val="600"/>
              </a:spcBef>
              <a:spcAft>
                <a:spcPts val="0"/>
              </a:spcAft>
              <a:buClr>
                <a:schemeClr val="dk1"/>
              </a:buClr>
              <a:buSzPts val="1200"/>
              <a:buFont typeface="Source Sans Pro"/>
              <a:buChar char="■"/>
            </a:pPr>
            <a:endParaRPr dirty="0">
              <a:latin typeface="Source Sans Pro"/>
              <a:ea typeface="Source Sans Pro"/>
              <a:cs typeface="Source Sans Pro"/>
              <a:sym typeface="Source Sans Pro"/>
            </a:endParaRPr>
          </a:p>
          <a:p>
            <a:pPr marL="457200" lvl="3" indent="-304800" algn="l" rtl="0">
              <a:spcBef>
                <a:spcPts val="600"/>
              </a:spcBef>
              <a:spcAft>
                <a:spcPts val="0"/>
              </a:spcAft>
              <a:buClr>
                <a:schemeClr val="dk1"/>
              </a:buClr>
              <a:buSzPts val="1200"/>
              <a:buFont typeface="Source Sans Pro"/>
              <a:buChar char="●"/>
            </a:pPr>
            <a:r>
              <a:rPr lang="en-US" dirty="0">
                <a:latin typeface="Source Sans Pro"/>
                <a:ea typeface="Source Sans Pro"/>
                <a:cs typeface="Source Sans Pro"/>
                <a:sym typeface="Source Sans Pro"/>
              </a:rPr>
              <a:t>Personal Conviction - I have enough knowledge and confidence so I can speak with others with sincere conviction</a:t>
            </a:r>
          </a:p>
          <a:p>
            <a:pPr marL="457200" lvl="3" indent="-304800" algn="l" rtl="0">
              <a:spcBef>
                <a:spcPts val="600"/>
              </a:spcBef>
              <a:spcAft>
                <a:spcPts val="0"/>
              </a:spcAft>
              <a:buClr>
                <a:schemeClr val="dk1"/>
              </a:buClr>
              <a:buSzPts val="1200"/>
              <a:buFont typeface="Source Sans Pro"/>
              <a:buChar char="●"/>
            </a:pPr>
            <a:endParaRPr dirty="0">
              <a:latin typeface="Source Sans Pro"/>
              <a:ea typeface="Source Sans Pro"/>
              <a:cs typeface="Source Sans Pro"/>
              <a:sym typeface="Source Sans Pro"/>
            </a:endParaRPr>
          </a:p>
          <a:p>
            <a:pPr marL="457200" lvl="3" indent="-304800" algn="l" rtl="0">
              <a:spcBef>
                <a:spcPts val="600"/>
              </a:spcBef>
              <a:spcAft>
                <a:spcPts val="0"/>
              </a:spcAft>
              <a:buClr>
                <a:schemeClr val="dk1"/>
              </a:buClr>
              <a:buSzPts val="1200"/>
              <a:buFont typeface="Source Sans Pro"/>
              <a:buChar char="●"/>
            </a:pPr>
            <a:r>
              <a:rPr lang="en-US" dirty="0">
                <a:latin typeface="Source Sans Pro"/>
                <a:ea typeface="Source Sans Pro"/>
                <a:cs typeface="Source Sans Pro"/>
                <a:sym typeface="Source Sans Pro"/>
              </a:rPr>
              <a:t>Path to success - I see a way to move from here to a successful solution</a:t>
            </a:r>
          </a:p>
          <a:p>
            <a:pPr marL="457200" lvl="3" indent="-304800" algn="l" rtl="0">
              <a:spcBef>
                <a:spcPts val="600"/>
              </a:spcBef>
              <a:spcAft>
                <a:spcPts val="0"/>
              </a:spcAft>
              <a:buClr>
                <a:schemeClr val="dk1"/>
              </a:buClr>
              <a:buSzPts val="1200"/>
              <a:buFont typeface="Source Sans Pro"/>
              <a:buChar char="●"/>
            </a:pPr>
            <a:endParaRPr dirty="0">
              <a:latin typeface="Source Sans Pro"/>
              <a:ea typeface="Source Sans Pro"/>
              <a:cs typeface="Source Sans Pro"/>
              <a:sym typeface="Source Sans Pro"/>
            </a:endParaRPr>
          </a:p>
          <a:p>
            <a:pPr marL="457200" lvl="3" indent="-304800" algn="l" rtl="0">
              <a:spcBef>
                <a:spcPts val="600"/>
              </a:spcBef>
              <a:spcAft>
                <a:spcPts val="0"/>
              </a:spcAft>
              <a:buClr>
                <a:schemeClr val="dk1"/>
              </a:buClr>
              <a:buSzPts val="1200"/>
              <a:buFont typeface="Source Sans Pro"/>
              <a:buChar char="●"/>
            </a:pPr>
            <a:r>
              <a:rPr lang="en-US" dirty="0">
                <a:latin typeface="Source Sans Pro"/>
                <a:ea typeface="Source Sans Pro"/>
                <a:cs typeface="Source Sans Pro"/>
                <a:sym typeface="Source Sans Pro"/>
              </a:rPr>
              <a:t>Playbook - I will take specific actions that will move us forward now</a:t>
            </a:r>
          </a:p>
          <a:p>
            <a:pPr marL="457200" lvl="3" indent="-304800" algn="l" rtl="0">
              <a:spcBef>
                <a:spcPts val="600"/>
              </a:spcBef>
              <a:spcAft>
                <a:spcPts val="0"/>
              </a:spcAft>
              <a:buClr>
                <a:schemeClr val="dk1"/>
              </a:buClr>
              <a:buSzPts val="1200"/>
              <a:buFont typeface="Source Sans Pro"/>
              <a:buChar char="●"/>
            </a:pPr>
            <a:endParaRPr dirty="0">
              <a:latin typeface="Source Sans Pro"/>
              <a:ea typeface="Source Sans Pro"/>
              <a:cs typeface="Source Sans Pro"/>
              <a:sym typeface="Source Sans Pro"/>
            </a:endParaRPr>
          </a:p>
          <a:p>
            <a:pPr marL="457200" lvl="3" indent="-304800" algn="l" rtl="0">
              <a:spcBef>
                <a:spcPts val="600"/>
              </a:spcBef>
              <a:spcAft>
                <a:spcPts val="0"/>
              </a:spcAft>
              <a:buClr>
                <a:schemeClr val="dk1"/>
              </a:buClr>
              <a:buSzPts val="1200"/>
              <a:buFont typeface="Source Sans Pro"/>
              <a:buChar char="●"/>
            </a:pPr>
            <a:r>
              <a:rPr lang="en-US" dirty="0">
                <a:latin typeface="Source Sans Pro"/>
                <a:ea typeface="Source Sans Pro"/>
                <a:cs typeface="Source Sans Pro"/>
                <a:sym typeface="Source Sans Pro"/>
              </a:rPr>
              <a:t>Support - I will work with partners or companions so we can encourage each other to keep moving forward</a:t>
            </a:r>
            <a:endParaRPr dirty="0">
              <a:latin typeface="Source Sans Pro"/>
              <a:ea typeface="Source Sans Pro"/>
              <a:cs typeface="Source Sans Pro"/>
              <a:sym typeface="Source Sans Pro"/>
            </a:endParaRPr>
          </a:p>
          <a:p>
            <a:pPr marL="0" lvl="0" indent="0" algn="l" rtl="0">
              <a:spcBef>
                <a:spcPts val="0"/>
              </a:spcBef>
              <a:spcAft>
                <a:spcPts val="0"/>
              </a:spcAft>
              <a:buNone/>
            </a:pPr>
            <a:endParaRPr dirty="0">
              <a:latin typeface="Source Sans Pro"/>
              <a:ea typeface="Source Sans Pro"/>
              <a:cs typeface="Source Sans Pro"/>
              <a:sym typeface="Source Sans Pro"/>
            </a:endParaRPr>
          </a:p>
          <a:p>
            <a:pPr marL="0" lvl="0" indent="0" algn="l" rtl="0">
              <a:spcBef>
                <a:spcPts val="0"/>
              </a:spcBef>
              <a:spcAft>
                <a:spcPts val="0"/>
              </a:spcAft>
              <a:buNone/>
            </a:pPr>
            <a:r>
              <a:rPr lang="en-US" dirty="0">
                <a:latin typeface="Source Sans Pro"/>
                <a:ea typeface="Source Sans Pro"/>
                <a:cs typeface="Source Sans Pro"/>
                <a:sym typeface="Source Sans Pro"/>
              </a:rPr>
              <a:t>Which one of these, if it was supplied, would most  get you and other people moving?</a:t>
            </a:r>
            <a:endParaRPr dirty="0">
              <a:latin typeface="Source Sans Pro"/>
              <a:ea typeface="Source Sans Pro"/>
              <a:cs typeface="Source Sans Pro"/>
              <a:sym typeface="Source Sans Pro"/>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4f54d6b85a_0_8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3" name="Google Shape;433;g4f54d6b85a_0_80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600"/>
              </a:spcBef>
              <a:spcAft>
                <a:spcPts val="0"/>
              </a:spcAft>
              <a:buNone/>
            </a:pPr>
            <a:r>
              <a:rPr lang="en-US" dirty="0">
                <a:latin typeface="Source Sans Pro"/>
                <a:ea typeface="Source Sans Pro"/>
                <a:cs typeface="Source Sans Pro"/>
                <a:sym typeface="Source Sans Pro"/>
              </a:rPr>
              <a:t>So that’s why joining an organization can be key in getting involved in any activity like this.</a:t>
            </a:r>
          </a:p>
          <a:p>
            <a:pPr marL="0" lvl="0" indent="0" algn="l" rtl="0">
              <a:spcBef>
                <a:spcPts val="600"/>
              </a:spcBef>
              <a:spcAft>
                <a:spcPts val="0"/>
              </a:spcAft>
              <a:buNone/>
            </a:pPr>
            <a:endParaRPr lang="en-US" dirty="0">
              <a:latin typeface="Source Sans Pro"/>
              <a:ea typeface="Source Sans Pro"/>
              <a:cs typeface="Source Sans Pro"/>
              <a:sym typeface="Source Sans Pro"/>
            </a:endParaRPr>
          </a:p>
          <a:p>
            <a:pPr marL="0" lvl="0" indent="0" algn="l" rtl="0">
              <a:spcBef>
                <a:spcPts val="600"/>
              </a:spcBef>
              <a:spcAft>
                <a:spcPts val="0"/>
              </a:spcAft>
              <a:buNone/>
            </a:pPr>
            <a:r>
              <a:rPr lang="en-US" dirty="0">
                <a:latin typeface="Source Sans Pro"/>
                <a:ea typeface="Source Sans Pro"/>
                <a:cs typeface="Source Sans Pro"/>
                <a:sym typeface="Source Sans Pro"/>
              </a:rPr>
              <a:t>Now, lets give you some other actions that you can do today, tomorrow whenever - that might help move you from a “wait and see” person to a “let’s get going” person.</a:t>
            </a:r>
          </a:p>
          <a:p>
            <a:pPr marL="0" lvl="0" indent="0" algn="l" rtl="0">
              <a:spcBef>
                <a:spcPts val="600"/>
              </a:spcBef>
              <a:spcAft>
                <a:spcPts val="0"/>
              </a:spcAft>
              <a:buNone/>
            </a:pPr>
            <a:endParaRPr lang="en-US" dirty="0">
              <a:latin typeface="Source Sans Pro"/>
              <a:ea typeface="Source Sans Pro"/>
              <a:cs typeface="Source Sans Pro"/>
              <a:sym typeface="Source Sans Pro"/>
            </a:endParaRPr>
          </a:p>
          <a:p>
            <a:pPr marL="0" lvl="0" indent="0" algn="l" rtl="0">
              <a:spcBef>
                <a:spcPts val="600"/>
              </a:spcBef>
              <a:spcAft>
                <a:spcPts val="0"/>
              </a:spcAft>
              <a:buNone/>
            </a:pPr>
            <a:r>
              <a:rPr lang="en-US" dirty="0">
                <a:latin typeface="Source Sans Pro"/>
                <a:ea typeface="Source Sans Pro"/>
                <a:cs typeface="Source Sans Pro"/>
                <a:sym typeface="Source Sans Pro"/>
              </a:rPr>
              <a:t>First you need an objective and there is a solution called the Energy Innovation Act  that CCL supports.  That’s our focus. We’re going to need it as an example at times. </a:t>
            </a:r>
          </a:p>
          <a:p>
            <a:pPr marL="0" lvl="0" indent="0" algn="l" rtl="0">
              <a:spcBef>
                <a:spcPts val="600"/>
              </a:spcBef>
              <a:spcAft>
                <a:spcPts val="0"/>
              </a:spcAft>
              <a:buNone/>
            </a:pPr>
            <a:endParaRPr lang="en-US" dirty="0">
              <a:latin typeface="Source Sans Pro"/>
              <a:ea typeface="Source Sans Pro"/>
              <a:cs typeface="Source Sans Pro"/>
              <a:sym typeface="Source Sans Pro"/>
            </a:endParaRPr>
          </a:p>
          <a:p>
            <a:pPr marL="0" lvl="0" indent="0" algn="l" rtl="0">
              <a:spcBef>
                <a:spcPts val="600"/>
              </a:spcBef>
              <a:spcAft>
                <a:spcPts val="0"/>
              </a:spcAft>
              <a:buNone/>
            </a:pPr>
            <a:r>
              <a:rPr lang="en-US" dirty="0">
                <a:latin typeface="Source Sans Pro"/>
                <a:ea typeface="Source Sans Pro"/>
                <a:cs typeface="Source Sans Pro"/>
                <a:sym typeface="Source Sans Pro"/>
              </a:rPr>
              <a:t>Our goal at CCL  is to build political will to move Congress to enact legislation.</a:t>
            </a:r>
          </a:p>
          <a:p>
            <a:pPr marL="0" lvl="0" indent="0" algn="l" rtl="0">
              <a:spcBef>
                <a:spcPts val="600"/>
              </a:spcBef>
              <a:spcAft>
                <a:spcPts val="0"/>
              </a:spcAft>
              <a:buNone/>
            </a:pPr>
            <a:endParaRPr lang="en-US" dirty="0">
              <a:latin typeface="Source Sans Pro"/>
              <a:ea typeface="Source Sans Pro"/>
              <a:cs typeface="Source Sans Pro"/>
              <a:sym typeface="Source Sans Pro"/>
            </a:endParaRPr>
          </a:p>
          <a:p>
            <a:pPr marL="0" lvl="0" indent="0" algn="l" rtl="0">
              <a:spcBef>
                <a:spcPts val="600"/>
              </a:spcBef>
              <a:spcAft>
                <a:spcPts val="0"/>
              </a:spcAft>
              <a:buNone/>
            </a:pPr>
            <a:r>
              <a:rPr lang="en-US" dirty="0">
                <a:latin typeface="Source Sans Pro"/>
                <a:ea typeface="Source Sans Pro"/>
                <a:cs typeface="Source Sans Pro"/>
                <a:sym typeface="Source Sans Pro"/>
              </a:rPr>
              <a:t>This solution is already gaining momentum on many fronts: Its called the Energy Innovation Act-in Congress now. Ready to go…</a:t>
            </a:r>
          </a:p>
          <a:p>
            <a:pPr marL="0" lvl="0" indent="0" algn="l" rtl="0">
              <a:spcBef>
                <a:spcPts val="600"/>
              </a:spcBef>
              <a:spcAft>
                <a:spcPts val="0"/>
              </a:spcAft>
              <a:buNone/>
            </a:pPr>
            <a:endParaRPr dirty="0">
              <a:latin typeface="Source Sans Pro"/>
              <a:ea typeface="Source Sans Pro"/>
              <a:cs typeface="Source Sans Pro"/>
              <a:sym typeface="Source Sans Pro"/>
            </a:endParaRPr>
          </a:p>
          <a:p>
            <a:pPr marL="457200" lvl="3" indent="-304800" algn="l" rtl="0">
              <a:spcBef>
                <a:spcPts val="600"/>
              </a:spcBef>
              <a:spcAft>
                <a:spcPts val="0"/>
              </a:spcAft>
              <a:buClr>
                <a:schemeClr val="dk1"/>
              </a:buClr>
              <a:buSzPts val="1200"/>
              <a:buFont typeface="Source Sans Pro"/>
              <a:buChar char="●"/>
            </a:pPr>
            <a:r>
              <a:rPr lang="en-US" sz="1050" dirty="0">
                <a:solidFill>
                  <a:srgbClr val="3C4043"/>
                </a:solidFill>
                <a:highlight>
                  <a:srgbClr val="FFFFFF"/>
                </a:highlight>
                <a:latin typeface="Source Sans Pro"/>
                <a:ea typeface="Source Sans Pro"/>
                <a:cs typeface="Source Sans Pro"/>
                <a:sym typeface="Source Sans Pro"/>
              </a:rPr>
              <a:t>CCL volunteers are generating thousands of media articles and letters to the editor</a:t>
            </a:r>
            <a:endParaRPr sz="1050" dirty="0">
              <a:solidFill>
                <a:srgbClr val="3C4043"/>
              </a:solidFill>
              <a:highlight>
                <a:srgbClr val="FFFFFF"/>
              </a:highlight>
              <a:latin typeface="Source Sans Pro"/>
              <a:ea typeface="Source Sans Pro"/>
              <a:cs typeface="Source Sans Pro"/>
              <a:sym typeface="Source Sans Pro"/>
            </a:endParaRPr>
          </a:p>
          <a:p>
            <a:pPr marL="457200" lvl="3" indent="-304800" algn="l" rtl="0">
              <a:spcBef>
                <a:spcPts val="600"/>
              </a:spcBef>
              <a:spcAft>
                <a:spcPts val="0"/>
              </a:spcAft>
              <a:buClr>
                <a:schemeClr val="dk1"/>
              </a:buClr>
              <a:buSzPts val="1200"/>
              <a:buFont typeface="Source Sans Pro"/>
              <a:buChar char="●"/>
            </a:pPr>
            <a:r>
              <a:rPr lang="en-US" sz="1050" u="sng" dirty="0">
                <a:solidFill>
                  <a:schemeClr val="hlink"/>
                </a:solidFill>
                <a:highlight>
                  <a:srgbClr val="FFFFFF"/>
                </a:highlight>
                <a:latin typeface="Source Sans Pro"/>
                <a:ea typeface="Source Sans Pro"/>
                <a:cs typeface="Source Sans Pro"/>
                <a:sym typeface="Source Sans Pro"/>
                <a:hlinkClick r:id="rId3"/>
              </a:rPr>
              <a:t>Dozens of major organizations</a:t>
            </a:r>
            <a:r>
              <a:rPr lang="en-US" sz="1050" dirty="0">
                <a:solidFill>
                  <a:srgbClr val="3C4043"/>
                </a:solidFill>
                <a:highlight>
                  <a:srgbClr val="FFFFFF"/>
                </a:highlight>
                <a:latin typeface="Source Sans Pro"/>
                <a:ea typeface="Source Sans Pro"/>
                <a:cs typeface="Source Sans Pro"/>
                <a:sym typeface="Source Sans Pro"/>
              </a:rPr>
              <a:t> and leaders have signaled their support of this carbon fee and dividend legislation</a:t>
            </a:r>
            <a:endParaRPr sz="1050" dirty="0">
              <a:solidFill>
                <a:srgbClr val="3C4043"/>
              </a:solidFill>
              <a:highlight>
                <a:srgbClr val="FFFFFF"/>
              </a:highlight>
              <a:latin typeface="Source Sans Pro"/>
              <a:ea typeface="Source Sans Pro"/>
              <a:cs typeface="Source Sans Pro"/>
              <a:sym typeface="Source Sans Pro"/>
            </a:endParaRPr>
          </a:p>
          <a:p>
            <a:pPr marL="457200" lvl="3" indent="-304800" algn="l" rtl="0">
              <a:spcBef>
                <a:spcPts val="600"/>
              </a:spcBef>
              <a:spcAft>
                <a:spcPts val="0"/>
              </a:spcAft>
              <a:buClr>
                <a:schemeClr val="dk1"/>
              </a:buClr>
              <a:buSzPts val="1200"/>
              <a:buFont typeface="Source Sans Pro"/>
              <a:buChar char="●"/>
            </a:pPr>
            <a:r>
              <a:rPr lang="en-US" sz="1050" dirty="0">
                <a:solidFill>
                  <a:srgbClr val="3C4043"/>
                </a:solidFill>
                <a:highlight>
                  <a:srgbClr val="FFFFFF"/>
                </a:highlight>
                <a:latin typeface="Source Sans Pro"/>
                <a:ea typeface="Source Sans Pro"/>
                <a:cs typeface="Source Sans Pro"/>
                <a:sym typeface="Source Sans Pro"/>
              </a:rPr>
              <a:t>Over 100 cities around the country have endorsed carbon fee and dividend policies including the City of Rochester and 7 surrounding towns and villages..</a:t>
            </a:r>
            <a:endParaRPr sz="1050" dirty="0">
              <a:solidFill>
                <a:srgbClr val="3C4043"/>
              </a:solidFill>
              <a:highlight>
                <a:srgbClr val="FFFFFF"/>
              </a:highlight>
              <a:latin typeface="Source Sans Pro"/>
              <a:ea typeface="Source Sans Pro"/>
              <a:cs typeface="Source Sans Pro"/>
              <a:sym typeface="Source Sans Pro"/>
            </a:endParaRPr>
          </a:p>
          <a:p>
            <a:pPr marL="228600" lvl="2" indent="-295275" algn="l" rtl="0">
              <a:spcBef>
                <a:spcPts val="600"/>
              </a:spcBef>
              <a:spcAft>
                <a:spcPts val="0"/>
              </a:spcAft>
              <a:buClr>
                <a:srgbClr val="3C4043"/>
              </a:buClr>
              <a:buSzPts val="1050"/>
              <a:buFont typeface="Source Sans Pro"/>
              <a:buChar char="■"/>
            </a:pPr>
            <a:r>
              <a:rPr lang="en-US" dirty="0">
                <a:latin typeface="Source Sans Pro"/>
                <a:ea typeface="Source Sans Pro"/>
                <a:cs typeface="Source Sans Pro"/>
                <a:sym typeface="Source Sans Pro"/>
              </a:rPr>
              <a:t>So it’s time for Congress to step up and pass legislation. And, that won’t happen without people like you and me adding our voices to the call for change.	</a:t>
            </a:r>
            <a:endParaRPr dirty="0">
              <a:latin typeface="Source Sans Pro"/>
              <a:ea typeface="Source Sans Pro"/>
              <a:cs typeface="Source Sans Pro"/>
              <a:sym typeface="Source Sans Pro"/>
            </a:endParaRPr>
          </a:p>
          <a:p>
            <a:pPr marL="228600" lvl="0" indent="0" algn="l" rtl="0">
              <a:spcBef>
                <a:spcPts val="600"/>
              </a:spcBef>
              <a:spcAft>
                <a:spcPts val="0"/>
              </a:spcAft>
              <a:buNone/>
            </a:pPr>
            <a:endParaRPr dirty="0">
              <a:latin typeface="Source Sans Pro"/>
              <a:ea typeface="Source Sans Pro"/>
              <a:cs typeface="Source Sans Pro"/>
              <a:sym typeface="Source Sans Pro"/>
            </a:endParaRPr>
          </a:p>
        </p:txBody>
      </p:sp>
      <p:sp>
        <p:nvSpPr>
          <p:cNvPr id="434" name="Google Shape;434;g4f54d6b85a_0_80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4f54d6b85a_0_8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0" name="Google Shape;440;g4f54d6b85a_0_8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228600" lvl="2" indent="-304800" algn="l" rtl="0">
              <a:spcBef>
                <a:spcPts val="0"/>
              </a:spcBef>
              <a:spcAft>
                <a:spcPts val="0"/>
              </a:spcAft>
              <a:buClr>
                <a:schemeClr val="dk1"/>
              </a:buClr>
              <a:buSzPts val="1200"/>
              <a:buFont typeface="Source Sans Pro"/>
              <a:buChar char="■"/>
            </a:pPr>
            <a:r>
              <a:rPr lang="en-US" dirty="0">
                <a:latin typeface="Source Sans Pro"/>
                <a:ea typeface="Source Sans Pro"/>
                <a:cs typeface="Source Sans Pro"/>
                <a:sym typeface="Source Sans Pro"/>
              </a:rPr>
              <a:t>So, lets pretend you agree that The Energy Innovation Act is a solution you can support.</a:t>
            </a:r>
          </a:p>
          <a:p>
            <a:pPr marL="228600" lvl="2" indent="-304800" algn="l" rtl="0">
              <a:spcBef>
                <a:spcPts val="0"/>
              </a:spcBef>
              <a:spcAft>
                <a:spcPts val="0"/>
              </a:spcAft>
              <a:buClr>
                <a:schemeClr val="dk1"/>
              </a:buClr>
              <a:buSzPts val="1200"/>
              <a:buFont typeface="Source Sans Pro"/>
              <a:buChar char="■"/>
            </a:pPr>
            <a:endParaRPr lang="en-US" dirty="0">
              <a:latin typeface="Source Sans Pro"/>
              <a:ea typeface="Source Sans Pro"/>
              <a:cs typeface="Source Sans Pro"/>
              <a:sym typeface="Source Sans Pro"/>
            </a:endParaRPr>
          </a:p>
          <a:p>
            <a:pPr marL="228600" lvl="2" indent="-304800" algn="l" rtl="0">
              <a:spcBef>
                <a:spcPts val="0"/>
              </a:spcBef>
              <a:spcAft>
                <a:spcPts val="0"/>
              </a:spcAft>
              <a:buClr>
                <a:schemeClr val="dk1"/>
              </a:buClr>
              <a:buSzPts val="1200"/>
              <a:buFont typeface="Source Sans Pro"/>
              <a:buChar char="■"/>
            </a:pPr>
            <a:r>
              <a:rPr lang="en-US" dirty="0">
                <a:latin typeface="Source Sans Pro"/>
                <a:ea typeface="Source Sans Pro"/>
                <a:cs typeface="Source Sans Pro"/>
                <a:sym typeface="Source Sans Pro"/>
              </a:rPr>
              <a:t>What is your action plan? It’s really up to you to map out, but please consider two ways to take action.</a:t>
            </a:r>
            <a:endParaRPr dirty="0">
              <a:latin typeface="Source Sans Pro"/>
              <a:ea typeface="Source Sans Pro"/>
              <a:cs typeface="Source Sans Pro"/>
              <a:sym typeface="Source Sans Pro"/>
            </a:endParaRPr>
          </a:p>
          <a:p>
            <a:pPr marL="228600" lvl="0" indent="0" algn="l" rtl="0">
              <a:spcBef>
                <a:spcPts val="0"/>
              </a:spcBef>
              <a:spcAft>
                <a:spcPts val="0"/>
              </a:spcAft>
              <a:buClr>
                <a:schemeClr val="dk1"/>
              </a:buClr>
              <a:buSzPts val="1100"/>
              <a:buFont typeface="Arial"/>
              <a:buNone/>
            </a:pPr>
            <a:endParaRPr dirty="0">
              <a:latin typeface="Source Sans Pro"/>
              <a:ea typeface="Source Sans Pro"/>
              <a:cs typeface="Source Sans Pro"/>
              <a:sym typeface="Source Sans Pro"/>
            </a:endParaRPr>
          </a:p>
          <a:p>
            <a:pPr marL="457200" lvl="3" indent="-304800" algn="l" rtl="0">
              <a:spcBef>
                <a:spcPts val="0"/>
              </a:spcBef>
              <a:spcAft>
                <a:spcPts val="0"/>
              </a:spcAft>
              <a:buClr>
                <a:schemeClr val="dk1"/>
              </a:buClr>
              <a:buSzPts val="1200"/>
              <a:buFont typeface="Source Sans Pro"/>
              <a:buChar char="●"/>
            </a:pPr>
            <a:r>
              <a:rPr lang="en-US" dirty="0">
                <a:latin typeface="Source Sans Pro"/>
                <a:ea typeface="Source Sans Pro"/>
                <a:cs typeface="Source Sans Pro"/>
                <a:sym typeface="Source Sans Pro"/>
              </a:rPr>
              <a:t>First, continue to act locally.  </a:t>
            </a:r>
            <a:endParaRPr dirty="0">
              <a:latin typeface="Source Sans Pro"/>
              <a:ea typeface="Source Sans Pro"/>
              <a:cs typeface="Source Sans Pro"/>
              <a:sym typeface="Source Sans Pro"/>
            </a:endParaRPr>
          </a:p>
          <a:p>
            <a:pPr marL="685800" lvl="4" indent="-304800" algn="l" rtl="0">
              <a:spcBef>
                <a:spcPts val="0"/>
              </a:spcBef>
              <a:spcAft>
                <a:spcPts val="0"/>
              </a:spcAft>
              <a:buClr>
                <a:schemeClr val="dk1"/>
              </a:buClr>
              <a:buSzPts val="1200"/>
              <a:buFont typeface="Source Sans Pro"/>
              <a:buChar char="○"/>
            </a:pPr>
            <a:r>
              <a:rPr lang="en-US" dirty="0">
                <a:latin typeface="Source Sans Pro"/>
                <a:ea typeface="Source Sans Pro"/>
                <a:cs typeface="Source Sans Pro"/>
                <a:sym typeface="Source Sans Pro"/>
              </a:rPr>
              <a:t>Think about ways to act individually to look for ways to minimize your carbon footprint</a:t>
            </a:r>
          </a:p>
          <a:p>
            <a:pPr marL="685800" lvl="4" indent="-304800" algn="l" rtl="0">
              <a:spcBef>
                <a:spcPts val="0"/>
              </a:spcBef>
              <a:spcAft>
                <a:spcPts val="0"/>
              </a:spcAft>
              <a:buClr>
                <a:schemeClr val="dk1"/>
              </a:buClr>
              <a:buSzPts val="1200"/>
              <a:buFont typeface="Source Sans Pro"/>
              <a:buChar char="○"/>
            </a:pPr>
            <a:endParaRPr dirty="0">
              <a:latin typeface="Source Sans Pro"/>
              <a:ea typeface="Source Sans Pro"/>
              <a:cs typeface="Source Sans Pro"/>
              <a:sym typeface="Source Sans Pro"/>
            </a:endParaRPr>
          </a:p>
          <a:p>
            <a:pPr marL="685800" lvl="4" indent="-304800" algn="l" rtl="0">
              <a:spcBef>
                <a:spcPts val="0"/>
              </a:spcBef>
              <a:spcAft>
                <a:spcPts val="0"/>
              </a:spcAft>
              <a:buClr>
                <a:schemeClr val="dk1"/>
              </a:buClr>
              <a:buSzPts val="1200"/>
              <a:buFont typeface="Source Sans Pro"/>
              <a:buChar char="○"/>
            </a:pPr>
            <a:r>
              <a:rPr lang="en-US" dirty="0">
                <a:latin typeface="Source Sans Pro"/>
                <a:ea typeface="Source Sans Pro"/>
                <a:cs typeface="Source Sans Pro"/>
                <a:sym typeface="Source Sans Pro"/>
              </a:rPr>
              <a:t>One of your most powerful local actions is the simplest: Talk to your friends and neighbors about climate change. Share what you know, and ask them for their thoughts. We need to break the “spiral of silence” and help each other to speak up and take action...</a:t>
            </a:r>
          </a:p>
          <a:p>
            <a:pPr marL="685800" lvl="4" indent="-304800" algn="l" rtl="0">
              <a:spcBef>
                <a:spcPts val="0"/>
              </a:spcBef>
              <a:spcAft>
                <a:spcPts val="0"/>
              </a:spcAft>
              <a:buClr>
                <a:schemeClr val="dk1"/>
              </a:buClr>
              <a:buSzPts val="1200"/>
              <a:buFont typeface="Source Sans Pro"/>
              <a:buChar char="○"/>
            </a:pPr>
            <a:endParaRPr lang="en-US" dirty="0">
              <a:latin typeface="Source Sans Pro"/>
              <a:ea typeface="Source Sans Pro"/>
              <a:cs typeface="Source Sans Pro Light"/>
              <a:sym typeface="Source Sans Pro"/>
            </a:endParaRPr>
          </a:p>
          <a:p>
            <a:pPr marL="685800" lvl="4" indent="-304800" algn="l" rtl="0">
              <a:spcBef>
                <a:spcPts val="0"/>
              </a:spcBef>
              <a:spcAft>
                <a:spcPts val="0"/>
              </a:spcAft>
              <a:buClr>
                <a:schemeClr val="dk1"/>
              </a:buClr>
              <a:buSzPts val="1200"/>
              <a:buFont typeface="Source Sans Pro"/>
              <a:buChar char="○"/>
            </a:pPr>
            <a:r>
              <a:rPr lang="en-US" dirty="0">
                <a:latin typeface="Source Sans Pro"/>
                <a:ea typeface="Source Sans Pro"/>
                <a:cs typeface="Source Sans Pro Light"/>
                <a:sym typeface="Source Sans Pro"/>
              </a:rPr>
              <a:t>Second is to advocate for national policies that will make a difference.</a:t>
            </a:r>
            <a:endParaRPr dirty="0">
              <a:latin typeface="Source Sans Pro Light"/>
              <a:ea typeface="Source Sans Pro Light"/>
              <a:cs typeface="Source Sans Pro Light"/>
              <a:sym typeface="Source Sans Pro Light"/>
            </a:endParaRPr>
          </a:p>
        </p:txBody>
      </p:sp>
      <p:sp>
        <p:nvSpPr>
          <p:cNvPr id="441" name="Google Shape;441;g4f54d6b85a_0_8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So what can you do to start your climate warrior career?</a:t>
            </a:r>
            <a:br>
              <a:rPr lang="en-US" dirty="0"/>
            </a:br>
            <a:br>
              <a:rPr lang="en-US" dirty="0"/>
            </a:br>
            <a:r>
              <a:rPr lang="en-US" dirty="0"/>
              <a:t>Whatever your objective be it to save your local creeks and streams or enacting national legislation these actions can be effective.</a:t>
            </a:r>
          </a:p>
          <a:p>
            <a:endParaRPr lang="en-US" dirty="0"/>
          </a:p>
          <a:p>
            <a:endParaRPr lang="en-US" dirty="0"/>
          </a:p>
          <a:p>
            <a:r>
              <a:rPr lang="en-US" dirty="0"/>
              <a:t>We’ll talk about Grassroots Actions , </a:t>
            </a:r>
            <a:r>
              <a:rPr lang="en-US" dirty="0" err="1"/>
              <a:t>Grasstops</a:t>
            </a:r>
            <a:r>
              <a:rPr lang="en-US" dirty="0"/>
              <a:t> Actions,  Using Media and Lobbying</a:t>
            </a: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046356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4f54d6b85a_0_8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1" name="Google Shape;471;g4f54d6b85a_0_8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3" indent="-304800" algn="l" rtl="0">
              <a:spcBef>
                <a:spcPts val="0"/>
              </a:spcBef>
              <a:spcAft>
                <a:spcPts val="0"/>
              </a:spcAft>
              <a:buClr>
                <a:schemeClr val="dk1"/>
              </a:buClr>
              <a:buSzPts val="1200"/>
              <a:buFont typeface="Source Sans Pro"/>
              <a:buChar char="●"/>
            </a:pPr>
            <a:endParaRPr lang="en-US" dirty="0">
              <a:latin typeface="Source Sans Pro"/>
              <a:ea typeface="Source Sans Pro"/>
              <a:cs typeface="Source Sans Pro"/>
              <a:sym typeface="Source Sans Pro"/>
            </a:endParaRPr>
          </a:p>
          <a:p>
            <a:pPr marL="457200" lvl="3" indent="-304800" algn="l" rtl="0">
              <a:spcBef>
                <a:spcPts val="0"/>
              </a:spcBef>
              <a:spcAft>
                <a:spcPts val="0"/>
              </a:spcAft>
              <a:buClr>
                <a:schemeClr val="dk1"/>
              </a:buClr>
              <a:buSzPts val="1200"/>
              <a:buFont typeface="Source Sans Pro"/>
              <a:buChar char="●"/>
            </a:pPr>
            <a:endParaRPr lang="en-US" dirty="0">
              <a:latin typeface="Source Sans Pro"/>
              <a:ea typeface="Source Sans Pro"/>
              <a:cs typeface="Source Sans Pro"/>
              <a:sym typeface="Source Sans Pro"/>
            </a:endParaRPr>
          </a:p>
          <a:p>
            <a:pPr marL="457200" lvl="3" indent="-304800" algn="l" rtl="0">
              <a:spcBef>
                <a:spcPts val="0"/>
              </a:spcBef>
              <a:spcAft>
                <a:spcPts val="0"/>
              </a:spcAft>
              <a:buClr>
                <a:schemeClr val="dk1"/>
              </a:buClr>
              <a:buSzPts val="1200"/>
              <a:buFont typeface="Source Sans Pro"/>
              <a:buChar char="●"/>
            </a:pPr>
            <a:r>
              <a:rPr lang="en-US" dirty="0">
                <a:latin typeface="Source Sans Pro"/>
                <a:ea typeface="Source Sans Pro"/>
                <a:cs typeface="Source Sans Pro"/>
                <a:sym typeface="Source Sans Pro"/>
              </a:rPr>
              <a:t>So what are some steps we can take? Well at CCL we practice several levers of influence that we believe will help us get The Energy Innovation Act passed by Congress.</a:t>
            </a:r>
          </a:p>
          <a:p>
            <a:pPr marL="457200" lvl="3" indent="-304800" algn="l" rtl="0">
              <a:spcBef>
                <a:spcPts val="0"/>
              </a:spcBef>
              <a:spcAft>
                <a:spcPts val="0"/>
              </a:spcAft>
              <a:buClr>
                <a:schemeClr val="dk1"/>
              </a:buClr>
              <a:buSzPts val="1200"/>
              <a:buFont typeface="Source Sans Pro"/>
              <a:buChar char="●"/>
            </a:pPr>
            <a:endParaRPr lang="en-US" dirty="0">
              <a:latin typeface="Source Sans Pro"/>
              <a:ea typeface="Source Sans Pro"/>
              <a:cs typeface="Source Sans Pro"/>
              <a:sym typeface="Source Sans Pro"/>
            </a:endParaRPr>
          </a:p>
          <a:p>
            <a:pPr marL="457200" lvl="3" indent="-304800" algn="l" rtl="0">
              <a:spcBef>
                <a:spcPts val="0"/>
              </a:spcBef>
              <a:spcAft>
                <a:spcPts val="0"/>
              </a:spcAft>
              <a:buClr>
                <a:schemeClr val="dk1"/>
              </a:buClr>
              <a:buSzPts val="1200"/>
              <a:buFont typeface="Source Sans Pro"/>
              <a:buChar char="●"/>
            </a:pPr>
            <a:r>
              <a:rPr lang="en-US" dirty="0">
                <a:latin typeface="Source Sans Pro"/>
                <a:ea typeface="Source Sans Pro"/>
                <a:cs typeface="Source Sans Pro"/>
                <a:sym typeface="Source Sans Pro"/>
              </a:rPr>
              <a:t>So again -consider joining a local organization. You could engage with your local CCL chapter ( we have TONS to do !)  or any organization that shares your values.</a:t>
            </a:r>
          </a:p>
          <a:p>
            <a:pPr marL="152400" lvl="3" indent="0" algn="l" rtl="0">
              <a:spcBef>
                <a:spcPts val="0"/>
              </a:spcBef>
              <a:spcAft>
                <a:spcPts val="0"/>
              </a:spcAft>
              <a:buClr>
                <a:schemeClr val="dk1"/>
              </a:buClr>
              <a:buSzPts val="1200"/>
            </a:pPr>
            <a:r>
              <a:rPr lang="en-US" dirty="0">
                <a:latin typeface="Source Sans Pro"/>
                <a:ea typeface="Source Sans Pro"/>
                <a:cs typeface="Source Sans Pro"/>
                <a:sym typeface="Source Sans Pro"/>
              </a:rPr>
              <a:t>          One thing we do is  Grassroots outreach.  We are a  grassroots all volunteer      army of over 140,000 members! The value of the support one gets from working with a group of like minded people can not be underestimated.</a:t>
            </a:r>
          </a:p>
          <a:p>
            <a:pPr marL="685800" lvl="4" indent="-304800" algn="l" rtl="0">
              <a:spcBef>
                <a:spcPts val="0"/>
              </a:spcBef>
              <a:spcAft>
                <a:spcPts val="0"/>
              </a:spcAft>
              <a:buClr>
                <a:schemeClr val="dk1"/>
              </a:buClr>
              <a:buSzPts val="1200"/>
              <a:buFont typeface="Source Sans Pro"/>
              <a:buChar char="○"/>
            </a:pPr>
            <a:endParaRPr lang="en-US" dirty="0">
              <a:latin typeface="Source Sans Pro"/>
              <a:ea typeface="Source Sans Pro"/>
              <a:cs typeface="Source Sans Pro"/>
              <a:sym typeface="Source Sans Pro"/>
            </a:endParaRPr>
          </a:p>
          <a:p>
            <a:pPr marL="685800" lvl="4" indent="-304800" algn="l" rtl="0">
              <a:spcBef>
                <a:spcPts val="0"/>
              </a:spcBef>
              <a:spcAft>
                <a:spcPts val="0"/>
              </a:spcAft>
              <a:buClr>
                <a:schemeClr val="dk1"/>
              </a:buClr>
              <a:buSzPts val="1200"/>
              <a:buFont typeface="Source Sans Pro"/>
              <a:buChar char="○"/>
            </a:pPr>
            <a:r>
              <a:rPr lang="en-US" dirty="0">
                <a:latin typeface="Source Sans Pro"/>
                <a:ea typeface="Source Sans Pro"/>
                <a:cs typeface="Source Sans Pro"/>
                <a:sym typeface="Source Sans Pro"/>
              </a:rPr>
              <a:t>Tabling - Ask people to sign postcards and petitions, or sign up to learn more about your organization.</a:t>
            </a:r>
          </a:p>
          <a:p>
            <a:pPr marL="685800" lvl="4" indent="-304800" algn="l" rtl="0">
              <a:spcBef>
                <a:spcPts val="0"/>
              </a:spcBef>
              <a:spcAft>
                <a:spcPts val="0"/>
              </a:spcAft>
              <a:buClr>
                <a:schemeClr val="dk1"/>
              </a:buClr>
              <a:buSzPts val="1200"/>
              <a:buFont typeface="Source Sans Pro"/>
              <a:buChar char="○"/>
            </a:pPr>
            <a:endParaRPr dirty="0">
              <a:latin typeface="Source Sans Pro"/>
              <a:ea typeface="Source Sans Pro"/>
              <a:cs typeface="Source Sans Pro"/>
              <a:sym typeface="Source Sans Pro"/>
            </a:endParaRPr>
          </a:p>
          <a:p>
            <a:pPr marL="685800" lvl="4" indent="-304800" algn="l" rtl="0">
              <a:spcBef>
                <a:spcPts val="0"/>
              </a:spcBef>
              <a:spcAft>
                <a:spcPts val="0"/>
              </a:spcAft>
              <a:buClr>
                <a:schemeClr val="dk1"/>
              </a:buClr>
              <a:buSzPts val="1200"/>
              <a:buFont typeface="Source Sans Pro"/>
              <a:buChar char="○"/>
            </a:pPr>
            <a:r>
              <a:rPr lang="en-US" dirty="0">
                <a:latin typeface="Source Sans Pro"/>
                <a:ea typeface="Source Sans Pro"/>
                <a:cs typeface="Source Sans Pro"/>
                <a:sym typeface="Source Sans Pro"/>
              </a:rPr>
              <a:t>Our Chapter “tables” at local events from art fairs to Church Summits, at Earth Day events and during Pride Week, we team up for movie nights with groups like we did here not long ago. Plus neighborhood events, </a:t>
            </a:r>
            <a:r>
              <a:rPr lang="en-US" dirty="0" err="1">
                <a:latin typeface="Source Sans Pro"/>
                <a:ea typeface="Source Sans Pro"/>
                <a:cs typeface="Source Sans Pro"/>
                <a:sym typeface="Source Sans Pro"/>
              </a:rPr>
              <a:t>rallys</a:t>
            </a:r>
            <a:r>
              <a:rPr lang="en-US" dirty="0">
                <a:latin typeface="Source Sans Pro"/>
                <a:ea typeface="Source Sans Pro"/>
                <a:cs typeface="Source Sans Pro"/>
                <a:sym typeface="Source Sans Pro"/>
              </a:rPr>
              <a:t>…. </a:t>
            </a:r>
          </a:p>
          <a:p>
            <a:pPr marL="685800" lvl="4" indent="-304800" algn="l" rtl="0">
              <a:spcBef>
                <a:spcPts val="0"/>
              </a:spcBef>
              <a:spcAft>
                <a:spcPts val="0"/>
              </a:spcAft>
              <a:buClr>
                <a:schemeClr val="dk1"/>
              </a:buClr>
              <a:buSzPts val="1200"/>
              <a:buFont typeface="Source Sans Pro"/>
              <a:buChar char="○"/>
            </a:pPr>
            <a:endParaRPr dirty="0">
              <a:latin typeface="Source Sans Pro"/>
              <a:ea typeface="Source Sans Pro"/>
              <a:cs typeface="Source Sans Pro"/>
              <a:sym typeface="Source Sans Pro"/>
            </a:endParaRPr>
          </a:p>
          <a:p>
            <a:pPr marL="685800" lvl="4" indent="-317500" algn="l" rtl="0">
              <a:spcBef>
                <a:spcPts val="0"/>
              </a:spcBef>
              <a:spcAft>
                <a:spcPts val="0"/>
              </a:spcAft>
              <a:buClr>
                <a:schemeClr val="dk1"/>
              </a:buClr>
              <a:buSzPts val="1400"/>
              <a:buFont typeface="Source Sans Pro"/>
              <a:buChar char="○"/>
            </a:pPr>
            <a:r>
              <a:rPr lang="en-US" sz="1100" b="1" dirty="0">
                <a:solidFill>
                  <a:srgbClr val="222222"/>
                </a:solidFill>
                <a:latin typeface="Source Sans Pro"/>
                <a:ea typeface="Source Sans Pro"/>
                <a:cs typeface="Source Sans Pro"/>
                <a:sym typeface="Source Sans Pro"/>
              </a:rPr>
              <a:t>Total number of CCL outreach events in 2018,  3072</a:t>
            </a:r>
          </a:p>
          <a:p>
            <a:pPr marL="685800" lvl="4" indent="-317500" algn="l" rtl="0">
              <a:spcBef>
                <a:spcPts val="0"/>
              </a:spcBef>
              <a:spcAft>
                <a:spcPts val="0"/>
              </a:spcAft>
              <a:buClr>
                <a:schemeClr val="dk1"/>
              </a:buClr>
              <a:buSzPts val="1400"/>
              <a:buFont typeface="Source Sans Pro"/>
              <a:buChar char="○"/>
            </a:pPr>
            <a:endParaRPr sz="1100" dirty="0">
              <a:solidFill>
                <a:srgbClr val="222222"/>
              </a:solidFill>
              <a:latin typeface="Source Sans Pro"/>
              <a:ea typeface="Source Sans Pro"/>
              <a:cs typeface="Source Sans Pro"/>
              <a:sym typeface="Source Sans Pro"/>
            </a:endParaRPr>
          </a:p>
          <a:p>
            <a:pPr marL="685800" lvl="4" indent="-317500" algn="l" rtl="0">
              <a:spcBef>
                <a:spcPts val="0"/>
              </a:spcBef>
              <a:spcAft>
                <a:spcPts val="0"/>
              </a:spcAft>
              <a:buClr>
                <a:schemeClr val="dk1"/>
              </a:buClr>
              <a:buSzPts val="1400"/>
              <a:buFont typeface="Source Sans Pro"/>
              <a:buChar char="○"/>
            </a:pPr>
            <a:r>
              <a:rPr lang="en-US" sz="1100" b="1" dirty="0">
                <a:solidFill>
                  <a:srgbClr val="222222"/>
                </a:solidFill>
                <a:latin typeface="Source Sans Pro"/>
                <a:ea typeface="Source Sans Pro"/>
                <a:cs typeface="Source Sans Pro"/>
                <a:sym typeface="Source Sans Pro"/>
              </a:rPr>
              <a:t> </a:t>
            </a:r>
            <a:endParaRPr b="1" dirty="0">
              <a:latin typeface="Source Sans Pro"/>
              <a:ea typeface="Source Sans Pro"/>
              <a:cs typeface="Source Sans Pro"/>
              <a:sym typeface="Source Sans Pro"/>
            </a:endParaRPr>
          </a:p>
          <a:p>
            <a:pPr marL="457200" lvl="0" indent="0" algn="l" rtl="0">
              <a:spcBef>
                <a:spcPts val="0"/>
              </a:spcBef>
              <a:spcAft>
                <a:spcPts val="0"/>
              </a:spcAft>
              <a:buNone/>
            </a:pPr>
            <a:endParaRPr dirty="0">
              <a:latin typeface="Source Sans Pro"/>
              <a:ea typeface="Source Sans Pro"/>
              <a:cs typeface="Source Sans Pro"/>
              <a:sym typeface="Source Sans Pro"/>
            </a:endParaRPr>
          </a:p>
        </p:txBody>
      </p:sp>
      <p:sp>
        <p:nvSpPr>
          <p:cNvPr id="472" name="Google Shape;472;g4f54d6b85a_0_8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4f54d6b85a_0_8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9" name="Google Shape;479;g4f54d6b85a_0_8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dirty="0">
                <a:latin typeface="Source Sans Pro"/>
                <a:ea typeface="Source Sans Pro"/>
                <a:cs typeface="Source Sans Pro"/>
                <a:sym typeface="Source Sans Pro"/>
              </a:rPr>
              <a:t>Another lever of action we pursue is </a:t>
            </a:r>
            <a:r>
              <a:rPr lang="en-US" dirty="0" err="1">
                <a:latin typeface="Source Sans Pro"/>
                <a:ea typeface="Source Sans Pro"/>
                <a:cs typeface="Source Sans Pro"/>
                <a:sym typeface="Source Sans Pro"/>
              </a:rPr>
              <a:t>Grasstops</a:t>
            </a:r>
            <a:r>
              <a:rPr lang="en-US" dirty="0">
                <a:latin typeface="Source Sans Pro"/>
                <a:ea typeface="Source Sans Pro"/>
                <a:cs typeface="Source Sans Pro"/>
                <a:sym typeface="Source Sans Pro"/>
              </a:rPr>
              <a:t> Outreach:</a:t>
            </a:r>
          </a:p>
          <a:p>
            <a:pPr marL="0" lvl="0" indent="0" algn="l" rtl="0">
              <a:spcBef>
                <a:spcPts val="0"/>
              </a:spcBef>
              <a:spcAft>
                <a:spcPts val="0"/>
              </a:spcAft>
              <a:buNone/>
            </a:pPr>
            <a:endParaRPr dirty="0">
              <a:latin typeface="Source Sans Pro"/>
              <a:ea typeface="Source Sans Pro"/>
              <a:cs typeface="Source Sans Pro"/>
              <a:sym typeface="Source Sans Pro"/>
            </a:endParaRPr>
          </a:p>
          <a:p>
            <a:pPr marL="457200" lvl="3" indent="-317500" algn="l" rtl="0">
              <a:spcBef>
                <a:spcPts val="0"/>
              </a:spcBef>
              <a:spcAft>
                <a:spcPts val="0"/>
              </a:spcAft>
              <a:buSzPts val="1400"/>
              <a:buFont typeface="Source Sans Pro"/>
              <a:buChar char="●"/>
            </a:pPr>
            <a:r>
              <a:rPr lang="en-US" dirty="0">
                <a:latin typeface="Source Sans Pro Light"/>
                <a:ea typeface="Source Sans Pro Light"/>
                <a:cs typeface="Source Sans Pro Light"/>
                <a:sym typeface="Source Sans Pro Light"/>
              </a:rPr>
              <a:t>You could open doors for CCL to speak to local groups and organizations.</a:t>
            </a:r>
            <a:br>
              <a:rPr lang="en-US" dirty="0">
                <a:latin typeface="Source Sans Pro Light"/>
                <a:ea typeface="Source Sans Pro Light"/>
                <a:cs typeface="Source Sans Pro Light"/>
                <a:sym typeface="Source Sans Pro Light"/>
              </a:rPr>
            </a:br>
            <a:r>
              <a:rPr lang="en-US" dirty="0">
                <a:latin typeface="Source Sans Pro Light"/>
                <a:ea typeface="Source Sans Pro Light"/>
                <a:cs typeface="Source Sans Pro Light"/>
                <a:sym typeface="Source Sans Pro Light"/>
              </a:rPr>
              <a:t>Learn to speak yourself.</a:t>
            </a:r>
          </a:p>
          <a:p>
            <a:pPr marL="457200" lvl="3" indent="-317500" algn="l" rtl="0">
              <a:spcBef>
                <a:spcPts val="0"/>
              </a:spcBef>
              <a:spcAft>
                <a:spcPts val="0"/>
              </a:spcAft>
              <a:buSzPts val="1400"/>
              <a:buFont typeface="Source Sans Pro"/>
              <a:buChar char="●"/>
            </a:pPr>
            <a:endParaRPr dirty="0">
              <a:latin typeface="Source Sans Pro Light"/>
              <a:ea typeface="Source Sans Pro Light"/>
              <a:cs typeface="Source Sans Pro Light"/>
              <a:sym typeface="Source Sans Pro Light"/>
            </a:endParaRPr>
          </a:p>
          <a:p>
            <a:pPr marL="457200" lvl="3" indent="-317500" algn="l" rtl="0">
              <a:spcBef>
                <a:spcPts val="0"/>
              </a:spcBef>
              <a:spcAft>
                <a:spcPts val="0"/>
              </a:spcAft>
              <a:buSzPts val="1400"/>
              <a:buChar char="●"/>
            </a:pPr>
            <a:r>
              <a:rPr lang="en-US" sz="1100" dirty="0">
                <a:solidFill>
                  <a:srgbClr val="222222"/>
                </a:solidFill>
                <a:latin typeface="Source Sans Pro"/>
                <a:ea typeface="Source Sans Pro"/>
                <a:cs typeface="Source Sans Pro"/>
                <a:sym typeface="Source Sans Pro"/>
              </a:rPr>
              <a:t>Total number of endorsements, of all types, through the end of 2018,  </a:t>
            </a:r>
            <a:r>
              <a:rPr lang="en-US" sz="1100" b="1" dirty="0">
                <a:solidFill>
                  <a:srgbClr val="222222"/>
                </a:solidFill>
                <a:latin typeface="Source Sans Pro"/>
                <a:ea typeface="Source Sans Pro"/>
                <a:cs typeface="Source Sans Pro"/>
                <a:sym typeface="Source Sans Pro"/>
              </a:rPr>
              <a:t>3675</a:t>
            </a:r>
            <a:endParaRPr sz="1100" b="1" dirty="0">
              <a:solidFill>
                <a:srgbClr val="222222"/>
              </a:solidFill>
              <a:latin typeface="Source Sans Pro"/>
              <a:ea typeface="Source Sans Pro"/>
              <a:cs typeface="Source Sans Pro"/>
              <a:sym typeface="Source Sans Pro"/>
            </a:endParaRPr>
          </a:p>
          <a:p>
            <a:pPr marL="457200" lvl="3" indent="-317500" algn="l" rtl="0">
              <a:spcBef>
                <a:spcPts val="0"/>
              </a:spcBef>
              <a:spcAft>
                <a:spcPts val="0"/>
              </a:spcAft>
              <a:buSzPts val="1400"/>
              <a:buFont typeface="Source Sans Pro"/>
              <a:buChar char="●"/>
            </a:pPr>
            <a:endParaRPr dirty="0">
              <a:latin typeface="Source Sans Pro Light"/>
              <a:ea typeface="Source Sans Pro Light"/>
              <a:cs typeface="Source Sans Pro Light"/>
              <a:sym typeface="Source Sans Pro Light"/>
            </a:endParaRPr>
          </a:p>
          <a:p>
            <a:pPr marL="457200" lvl="3" indent="-317500" algn="l" rtl="0">
              <a:spcBef>
                <a:spcPts val="0"/>
              </a:spcBef>
              <a:spcAft>
                <a:spcPts val="0"/>
              </a:spcAft>
              <a:buSzPts val="1400"/>
              <a:buFont typeface="Source Sans Pro"/>
              <a:buChar char="●"/>
            </a:pPr>
            <a:r>
              <a:rPr lang="en-US" dirty="0">
                <a:latin typeface="Source Sans Pro Light"/>
                <a:ea typeface="Source Sans Pro Light"/>
                <a:cs typeface="Source Sans Pro Light"/>
                <a:sym typeface="Source Sans Pro Light"/>
              </a:rPr>
              <a:t>Who do you know who might want to endorse this legislation?  Think of people who can help influence our MOCs?</a:t>
            </a:r>
          </a:p>
          <a:p>
            <a:pPr marL="457200" lvl="3" indent="-317500" algn="l" rtl="0">
              <a:spcBef>
                <a:spcPts val="0"/>
              </a:spcBef>
              <a:spcAft>
                <a:spcPts val="0"/>
              </a:spcAft>
              <a:buSzPts val="1400"/>
              <a:buFont typeface="Source Sans Pro"/>
              <a:buChar char="●"/>
            </a:pPr>
            <a:endParaRPr lang="en-US" dirty="0">
              <a:latin typeface="Source Sans Pro Light"/>
              <a:ea typeface="Source Sans Pro Light"/>
              <a:cs typeface="Source Sans Pro Light"/>
              <a:sym typeface="Source Sans Pro Light"/>
            </a:endParaRPr>
          </a:p>
          <a:p>
            <a:pPr marL="457200" lvl="3" indent="-317500" algn="l" rtl="0">
              <a:spcBef>
                <a:spcPts val="0"/>
              </a:spcBef>
              <a:spcAft>
                <a:spcPts val="0"/>
              </a:spcAft>
              <a:buSzPts val="1400"/>
              <a:buFont typeface="Source Sans Pro"/>
              <a:buChar char="●"/>
            </a:pPr>
            <a:r>
              <a:rPr lang="en-US" dirty="0">
                <a:latin typeface="Source Sans Pro Light"/>
                <a:ea typeface="Source Sans Pro Light"/>
                <a:cs typeface="Source Sans Pro Light"/>
                <a:sym typeface="Source Sans Pro Light"/>
              </a:rPr>
              <a:t>Just who are </a:t>
            </a:r>
            <a:r>
              <a:rPr lang="en-US" dirty="0" err="1">
                <a:latin typeface="Source Sans Pro Light"/>
                <a:ea typeface="Source Sans Pro Light"/>
                <a:cs typeface="Source Sans Pro Light"/>
                <a:sym typeface="Source Sans Pro Light"/>
              </a:rPr>
              <a:t>Grasstops</a:t>
            </a:r>
            <a:r>
              <a:rPr lang="en-US" dirty="0">
                <a:latin typeface="Source Sans Pro Light"/>
                <a:ea typeface="Source Sans Pro Light"/>
                <a:cs typeface="Source Sans Pro Light"/>
                <a:sym typeface="Source Sans Pro Light"/>
              </a:rPr>
              <a:t>:  </a:t>
            </a:r>
          </a:p>
          <a:p>
            <a:pPr marL="457200" lvl="3" indent="-317500" algn="l" rtl="0">
              <a:spcBef>
                <a:spcPts val="0"/>
              </a:spcBef>
              <a:spcAft>
                <a:spcPts val="0"/>
              </a:spcAft>
              <a:buSzPts val="1400"/>
              <a:buFont typeface="Source Sans Pro"/>
              <a:buChar char="●"/>
            </a:pPr>
            <a:endParaRPr lang="en-US" dirty="0">
              <a:latin typeface="Source Sans Pro Light"/>
              <a:ea typeface="Source Sans Pro Light"/>
              <a:cs typeface="Source Sans Pro Light"/>
              <a:sym typeface="Source Sans Pro Light"/>
            </a:endParaRPr>
          </a:p>
          <a:p>
            <a:pPr marL="457200" lvl="3" indent="-317500" algn="l" rtl="0">
              <a:spcBef>
                <a:spcPts val="0"/>
              </a:spcBef>
              <a:spcAft>
                <a:spcPts val="0"/>
              </a:spcAft>
              <a:buSzPts val="1400"/>
              <a:buFont typeface="Source Sans Pro"/>
              <a:buChar char="●"/>
            </a:pPr>
            <a:r>
              <a:rPr lang="en-US" dirty="0">
                <a:latin typeface="Source Sans Pro Light"/>
                <a:ea typeface="Source Sans Pro Light"/>
                <a:cs typeface="Source Sans Pro Light"/>
                <a:sym typeface="Source Sans Pro Light"/>
              </a:rPr>
              <a:t>Business Leaders, Faith Leaders, Municipal Leaders – Mayors and Supervisors, Higher Ed. Leaders like Univ Presidents,  Celebrities, Athletes</a:t>
            </a:r>
          </a:p>
          <a:p>
            <a:pPr marL="457200" lvl="3" indent="-317500" algn="l" rtl="0">
              <a:spcBef>
                <a:spcPts val="0"/>
              </a:spcBef>
              <a:spcAft>
                <a:spcPts val="0"/>
              </a:spcAft>
              <a:buSzPts val="1400"/>
              <a:buFont typeface="Source Sans Pro"/>
              <a:buChar char="●"/>
            </a:pPr>
            <a:endParaRPr lang="en-US" dirty="0">
              <a:latin typeface="Source Sans Pro Light"/>
              <a:ea typeface="Source Sans Pro Light"/>
              <a:cs typeface="Source Sans Pro Light"/>
              <a:sym typeface="Source Sans Pro Light"/>
            </a:endParaRPr>
          </a:p>
          <a:p>
            <a:pPr marL="0" indent="-1231900">
              <a:buFont typeface="Source Sans Pro"/>
              <a:buChar char="●"/>
            </a:pPr>
            <a:r>
              <a:rPr lang="en-US" dirty="0">
                <a:latin typeface="Source Sans Pro Light"/>
                <a:ea typeface="Source Sans Pro Light"/>
                <a:cs typeface="Source Sans Pro Light"/>
                <a:sym typeface="Source Sans Pro Light"/>
              </a:rPr>
              <a:t> </a:t>
            </a:r>
            <a:endParaRPr dirty="0">
              <a:latin typeface="Source Sans Pro"/>
              <a:ea typeface="Source Sans Pro"/>
              <a:cs typeface="Source Sans Pro"/>
              <a:sym typeface="Source Sans Pro"/>
            </a:endParaRPr>
          </a:p>
        </p:txBody>
      </p:sp>
      <p:sp>
        <p:nvSpPr>
          <p:cNvPr id="480" name="Google Shape;480;g4f54d6b85a_0_8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4f54d6b85a_0_8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8" name="Google Shape;488;g4f54d6b85a_0_856:notes"/>
          <p:cNvSpPr txBox="1">
            <a:spLocks noGrp="1"/>
          </p:cNvSpPr>
          <p:nvPr>
            <p:ph type="body" idx="1"/>
          </p:nvPr>
        </p:nvSpPr>
        <p:spPr>
          <a:xfrm>
            <a:off x="685800" y="4343399"/>
            <a:ext cx="5486400" cy="4341813"/>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600" dirty="0">
                <a:latin typeface="Source Sans Pro"/>
                <a:ea typeface="Source Sans Pro"/>
                <a:cs typeface="Source Sans Pro"/>
                <a:sym typeface="Source Sans Pro"/>
              </a:rPr>
              <a:t>Media outreach  </a:t>
            </a:r>
          </a:p>
          <a:p>
            <a:pPr marL="0" lvl="0" indent="0" algn="l" rtl="0">
              <a:spcBef>
                <a:spcPts val="0"/>
              </a:spcBef>
              <a:spcAft>
                <a:spcPts val="0"/>
              </a:spcAft>
              <a:buNone/>
            </a:pPr>
            <a:endParaRPr lang="en-US" sz="1600" dirty="0">
              <a:latin typeface="Source Sans Pro"/>
              <a:ea typeface="Source Sans Pro"/>
              <a:cs typeface="Source Sans Pro"/>
              <a:sym typeface="Source Sans Pro"/>
            </a:endParaRPr>
          </a:p>
          <a:p>
            <a:pPr marL="0" lvl="0" indent="0" algn="l" rtl="0">
              <a:spcBef>
                <a:spcPts val="0"/>
              </a:spcBef>
              <a:spcAft>
                <a:spcPts val="0"/>
              </a:spcAft>
              <a:buNone/>
            </a:pPr>
            <a:r>
              <a:rPr lang="en-US" sz="1600" dirty="0">
                <a:latin typeface="Source Sans Pro"/>
                <a:ea typeface="Source Sans Pro"/>
                <a:cs typeface="Source Sans Pro"/>
                <a:sym typeface="Source Sans Pro"/>
              </a:rPr>
              <a:t>LTE, Op-ed pieces, social media</a:t>
            </a:r>
          </a:p>
          <a:p>
            <a:pPr marL="0" lvl="0" indent="0" algn="l" rtl="0">
              <a:spcBef>
                <a:spcPts val="0"/>
              </a:spcBef>
              <a:spcAft>
                <a:spcPts val="0"/>
              </a:spcAft>
              <a:buNone/>
            </a:pPr>
            <a:endParaRPr sz="1600" dirty="0">
              <a:latin typeface="Source Sans Pro"/>
              <a:ea typeface="Source Sans Pro"/>
              <a:cs typeface="Source Sans Pro"/>
              <a:sym typeface="Source Sans Pro"/>
            </a:endParaRPr>
          </a:p>
          <a:p>
            <a:pPr marL="0" lvl="0" indent="0" algn="l" rtl="0">
              <a:spcBef>
                <a:spcPts val="0"/>
              </a:spcBef>
              <a:spcAft>
                <a:spcPts val="0"/>
              </a:spcAft>
              <a:buNone/>
            </a:pPr>
            <a:r>
              <a:rPr lang="en-US" sz="1600" b="1" u="sng" dirty="0">
                <a:solidFill>
                  <a:srgbClr val="367BB7"/>
                </a:solidFill>
                <a:highlight>
                  <a:srgbClr val="E0E0E0"/>
                </a:highlight>
                <a:latin typeface="Source Sans Pro"/>
                <a:ea typeface="Source Sans Pro"/>
                <a:cs typeface="Source Sans Pro"/>
                <a:sym typeface="Source Sans Pro"/>
                <a:hlinkClick r:id="rId3"/>
              </a:rPr>
              <a:t>Facebook</a:t>
            </a:r>
            <a:r>
              <a:rPr lang="en-US" sz="1600" dirty="0">
                <a:solidFill>
                  <a:srgbClr val="353535"/>
                </a:solidFill>
                <a:highlight>
                  <a:srgbClr val="E0E0E0"/>
                </a:highlight>
                <a:latin typeface="Source Sans Pro"/>
                <a:ea typeface="Source Sans Pro"/>
                <a:cs typeface="Source Sans Pro"/>
                <a:sym typeface="Source Sans Pro"/>
              </a:rPr>
              <a:t>, </a:t>
            </a:r>
            <a:r>
              <a:rPr lang="en-US" sz="1600" b="1" u="sng" dirty="0">
                <a:solidFill>
                  <a:srgbClr val="367BB7"/>
                </a:solidFill>
                <a:highlight>
                  <a:srgbClr val="E0E0E0"/>
                </a:highlight>
                <a:latin typeface="Source Sans Pro"/>
                <a:ea typeface="Source Sans Pro"/>
                <a:cs typeface="Source Sans Pro"/>
                <a:sym typeface="Source Sans Pro"/>
                <a:hlinkClick r:id="rId4"/>
              </a:rPr>
              <a:t>Twitter</a:t>
            </a:r>
            <a:r>
              <a:rPr lang="en-US" sz="1600" dirty="0">
                <a:solidFill>
                  <a:srgbClr val="353535"/>
                </a:solidFill>
                <a:highlight>
                  <a:srgbClr val="E0E0E0"/>
                </a:highlight>
                <a:latin typeface="Source Sans Pro"/>
                <a:ea typeface="Source Sans Pro"/>
                <a:cs typeface="Source Sans Pro"/>
                <a:sym typeface="Source Sans Pro"/>
              </a:rPr>
              <a:t>, </a:t>
            </a:r>
            <a:r>
              <a:rPr lang="en-US" sz="1600" b="1" u="sng" dirty="0">
                <a:solidFill>
                  <a:srgbClr val="367BB7"/>
                </a:solidFill>
                <a:highlight>
                  <a:srgbClr val="E0E0E0"/>
                </a:highlight>
                <a:latin typeface="Source Sans Pro"/>
                <a:ea typeface="Source Sans Pro"/>
                <a:cs typeface="Source Sans Pro"/>
                <a:sym typeface="Source Sans Pro"/>
                <a:hlinkClick r:id="rId5"/>
              </a:rPr>
              <a:t>Instagram</a:t>
            </a:r>
            <a:r>
              <a:rPr lang="en-US" sz="1600" dirty="0">
                <a:solidFill>
                  <a:srgbClr val="353535"/>
                </a:solidFill>
                <a:highlight>
                  <a:srgbClr val="E0E0E0"/>
                </a:highlight>
                <a:latin typeface="Source Sans Pro"/>
                <a:ea typeface="Source Sans Pro"/>
                <a:cs typeface="Source Sans Pro"/>
                <a:sym typeface="Source Sans Pro"/>
              </a:rPr>
              <a:t>, </a:t>
            </a:r>
            <a:r>
              <a:rPr lang="en-US" sz="1600" b="1" u="sng" dirty="0">
                <a:solidFill>
                  <a:srgbClr val="367BB7"/>
                </a:solidFill>
                <a:highlight>
                  <a:srgbClr val="E0E0E0"/>
                </a:highlight>
                <a:latin typeface="Source Sans Pro"/>
                <a:ea typeface="Source Sans Pro"/>
                <a:cs typeface="Source Sans Pro"/>
                <a:sym typeface="Source Sans Pro"/>
                <a:hlinkClick r:id="rId6"/>
              </a:rPr>
              <a:t>YouTube</a:t>
            </a:r>
            <a:r>
              <a:rPr lang="en-US" sz="1600" b="1" u="sng" dirty="0">
                <a:solidFill>
                  <a:srgbClr val="367BB7"/>
                </a:solidFill>
                <a:highlight>
                  <a:srgbClr val="E0E0E0"/>
                </a:highlight>
                <a:latin typeface="Source Sans Pro"/>
                <a:ea typeface="Source Sans Pro"/>
                <a:cs typeface="Source Sans Pro"/>
                <a:sym typeface="Source Sans Pro"/>
              </a:rPr>
              <a:t> </a:t>
            </a:r>
            <a:r>
              <a:rPr lang="en-US" sz="1600" dirty="0">
                <a:solidFill>
                  <a:srgbClr val="353535"/>
                </a:solidFill>
                <a:highlight>
                  <a:srgbClr val="E0E0E0"/>
                </a:highlight>
                <a:latin typeface="Source Sans Pro"/>
                <a:ea typeface="Source Sans Pro"/>
                <a:cs typeface="Source Sans Pro"/>
                <a:sym typeface="Source Sans Pro"/>
              </a:rPr>
              <a:t>and </a:t>
            </a:r>
            <a:r>
              <a:rPr lang="en-US" sz="1600" b="1" u="sng" dirty="0">
                <a:solidFill>
                  <a:srgbClr val="367BB7"/>
                </a:solidFill>
                <a:highlight>
                  <a:srgbClr val="E0E0E0"/>
                </a:highlight>
                <a:latin typeface="Source Sans Pro"/>
                <a:ea typeface="Source Sans Pro"/>
                <a:cs typeface="Source Sans Pro"/>
                <a:sym typeface="Source Sans Pro"/>
                <a:hlinkClick r:id="rId7"/>
              </a:rPr>
              <a:t>iTunes</a:t>
            </a:r>
            <a:endParaRPr sz="1600" dirty="0">
              <a:latin typeface="Source Sans Pro"/>
              <a:ea typeface="Source Sans Pro"/>
              <a:cs typeface="Source Sans Pro"/>
              <a:sym typeface="Source Sans Pro"/>
            </a:endParaRPr>
          </a:p>
          <a:p>
            <a:pPr marL="0" lvl="0" indent="0" algn="l" rtl="0">
              <a:spcBef>
                <a:spcPts val="0"/>
              </a:spcBef>
              <a:spcAft>
                <a:spcPts val="0"/>
              </a:spcAft>
              <a:buNone/>
            </a:pPr>
            <a:endParaRPr sz="1600" dirty="0">
              <a:solidFill>
                <a:srgbClr val="222222"/>
              </a:solidFill>
              <a:highlight>
                <a:srgbClr val="FFFFFF"/>
              </a:highlight>
            </a:endParaRPr>
          </a:p>
          <a:p>
            <a:pPr marL="0" lvl="0" indent="0" algn="l" rtl="0">
              <a:spcBef>
                <a:spcPts val="0"/>
              </a:spcBef>
              <a:spcAft>
                <a:spcPts val="0"/>
              </a:spcAft>
              <a:buNone/>
            </a:pPr>
            <a:r>
              <a:rPr lang="en-US" sz="1600" dirty="0">
                <a:solidFill>
                  <a:srgbClr val="222222"/>
                </a:solidFill>
                <a:highlight>
                  <a:srgbClr val="FFFFFF"/>
                </a:highlight>
              </a:rPr>
              <a:t>4,173 letters and op-eds CCL volunteers published in 2018.</a:t>
            </a:r>
          </a:p>
          <a:p>
            <a:pPr marL="0" lvl="0" indent="0" algn="l" rtl="0">
              <a:spcBef>
                <a:spcPts val="0"/>
              </a:spcBef>
              <a:spcAft>
                <a:spcPts val="0"/>
              </a:spcAft>
              <a:buNone/>
            </a:pPr>
            <a:endParaRPr lang="en-US" sz="1600" dirty="0">
              <a:solidFill>
                <a:srgbClr val="222222"/>
              </a:solidFill>
              <a:highlight>
                <a:srgbClr val="FFFFFF"/>
              </a:highlight>
            </a:endParaRPr>
          </a:p>
          <a:p>
            <a:pPr marL="0" lvl="0" indent="0" algn="l" rtl="0">
              <a:spcBef>
                <a:spcPts val="0"/>
              </a:spcBef>
              <a:spcAft>
                <a:spcPts val="0"/>
              </a:spcAft>
              <a:buNone/>
            </a:pPr>
            <a:r>
              <a:rPr lang="en-US" sz="1600" dirty="0">
                <a:solidFill>
                  <a:srgbClr val="222222"/>
                </a:solidFill>
                <a:highlight>
                  <a:srgbClr val="FFFFFF"/>
                </a:highlight>
              </a:rPr>
              <a:t>Are any of you on Social media?</a:t>
            </a:r>
          </a:p>
          <a:p>
            <a:pPr marL="0" lvl="0" indent="0" algn="l" rtl="0">
              <a:spcBef>
                <a:spcPts val="0"/>
              </a:spcBef>
              <a:spcAft>
                <a:spcPts val="0"/>
              </a:spcAft>
              <a:buNone/>
            </a:pPr>
            <a:endParaRPr lang="en-US" sz="1600" dirty="0">
              <a:solidFill>
                <a:srgbClr val="222222"/>
              </a:solidFill>
              <a:highlight>
                <a:srgbClr val="FFFFFF"/>
              </a:highlight>
            </a:endParaRPr>
          </a:p>
          <a:p>
            <a:pPr marL="0" lvl="0" indent="0" algn="l" rtl="0">
              <a:spcBef>
                <a:spcPts val="0"/>
              </a:spcBef>
              <a:spcAft>
                <a:spcPts val="0"/>
              </a:spcAft>
              <a:buNone/>
            </a:pPr>
            <a:r>
              <a:rPr lang="en-US" sz="1600" dirty="0">
                <a:solidFill>
                  <a:srgbClr val="222222"/>
                </a:solidFill>
                <a:highlight>
                  <a:srgbClr val="FFFFFF"/>
                </a:highlight>
              </a:rPr>
              <a:t>Use these #s:</a:t>
            </a:r>
          </a:p>
          <a:p>
            <a:endParaRPr lang="en-US" sz="1600" b="1" dirty="0">
              <a:solidFill>
                <a:srgbClr val="222222"/>
              </a:solidFill>
              <a:highlight>
                <a:srgbClr val="FFFFFF"/>
              </a:highlight>
            </a:endParaRPr>
          </a:p>
          <a:p>
            <a:r>
              <a:rPr lang="en-US" b="1" dirty="0">
                <a:highlight>
                  <a:srgbClr val="FFFFFF"/>
                </a:highlight>
              </a:rPr>
              <a:t>#</a:t>
            </a:r>
            <a:r>
              <a:rPr lang="en-US" b="1" dirty="0" err="1">
                <a:highlight>
                  <a:srgbClr val="FFFFFF"/>
                </a:highlight>
              </a:rPr>
              <a:t>BipartisanClimate</a:t>
            </a:r>
            <a:endParaRPr lang="en-US" b="1" dirty="0">
              <a:highlight>
                <a:srgbClr val="FFFFFF"/>
              </a:highlight>
            </a:endParaRPr>
          </a:p>
          <a:p>
            <a:endParaRPr lang="en-US" dirty="0">
              <a:highlight>
                <a:srgbClr val="FFFFFF"/>
              </a:highlight>
            </a:endParaRPr>
          </a:p>
          <a:p>
            <a:r>
              <a:rPr lang="en-US" b="1" dirty="0">
                <a:highlight>
                  <a:srgbClr val="FFFFFF"/>
                </a:highlight>
              </a:rPr>
              <a:t>#</a:t>
            </a:r>
            <a:r>
              <a:rPr lang="en-US" b="1" dirty="0" err="1">
                <a:highlight>
                  <a:srgbClr val="FFFFFF"/>
                </a:highlight>
              </a:rPr>
              <a:t>PriceonPollution</a:t>
            </a:r>
            <a:endParaRPr lang="en-US" b="1" dirty="0">
              <a:highlight>
                <a:srgbClr val="FFFFFF"/>
              </a:highlight>
            </a:endParaRPr>
          </a:p>
          <a:p>
            <a:endParaRPr lang="en-US" dirty="0">
              <a:highlight>
                <a:srgbClr val="FFFFFF"/>
              </a:highlight>
            </a:endParaRPr>
          </a:p>
          <a:p>
            <a:r>
              <a:rPr lang="en-US" b="1" dirty="0">
                <a:highlight>
                  <a:srgbClr val="FFFFFF"/>
                </a:highlight>
              </a:rPr>
              <a:t>#</a:t>
            </a:r>
            <a:r>
              <a:rPr lang="en-US" b="1" dirty="0" err="1">
                <a:highlight>
                  <a:srgbClr val="FFFFFF"/>
                </a:highlight>
              </a:rPr>
              <a:t>KeepRochesterCool</a:t>
            </a:r>
            <a:endParaRPr lang="en-US" b="1" dirty="0">
              <a:highlight>
                <a:srgbClr val="FFFFFF"/>
              </a:highlight>
            </a:endParaRPr>
          </a:p>
          <a:p>
            <a:endParaRPr lang="en-US" b="1" dirty="0">
              <a:highlight>
                <a:srgbClr val="FFFFFF"/>
              </a:highlight>
            </a:endParaRPr>
          </a:p>
          <a:p>
            <a:endParaRPr lang="en-US" dirty="0">
              <a:highlight>
                <a:srgbClr val="FFFFFF"/>
              </a:highlight>
            </a:endParaRPr>
          </a:p>
          <a:p>
            <a:r>
              <a:rPr lang="en-US" b="1" dirty="0">
                <a:highlight>
                  <a:srgbClr val="FFFFFF"/>
                </a:highlight>
              </a:rPr>
              <a:t>#</a:t>
            </a:r>
            <a:r>
              <a:rPr lang="en-US" b="1" dirty="0" err="1">
                <a:highlight>
                  <a:srgbClr val="FFFFFF"/>
                </a:highlight>
              </a:rPr>
              <a:t>GrassrootsClimate</a:t>
            </a:r>
            <a:endParaRPr lang="en-US" dirty="0">
              <a:highlight>
                <a:srgbClr val="FFFFFF"/>
              </a:highlight>
            </a:endParaRPr>
          </a:p>
          <a:p>
            <a:pPr marL="0" lvl="0" indent="0" algn="l" rtl="0">
              <a:spcBef>
                <a:spcPts val="0"/>
              </a:spcBef>
              <a:spcAft>
                <a:spcPts val="0"/>
              </a:spcAft>
              <a:buNone/>
            </a:pPr>
            <a:endParaRPr lang="en-US" sz="1600" dirty="0">
              <a:solidFill>
                <a:srgbClr val="222222"/>
              </a:solidFill>
              <a:highlight>
                <a:srgbClr val="FFFFFF"/>
              </a:highlight>
            </a:endParaRPr>
          </a:p>
          <a:p>
            <a:pPr marL="0" lvl="0" indent="0" algn="l" rtl="0">
              <a:spcBef>
                <a:spcPts val="0"/>
              </a:spcBef>
              <a:spcAft>
                <a:spcPts val="0"/>
              </a:spcAft>
              <a:buNone/>
            </a:pPr>
            <a:r>
              <a:rPr lang="en-US" sz="1600" dirty="0">
                <a:solidFill>
                  <a:srgbClr val="222222"/>
                </a:solidFill>
                <a:highlight>
                  <a:srgbClr val="FFFFFF"/>
                </a:highlight>
              </a:rPr>
              <a:t>#</a:t>
            </a:r>
          </a:p>
          <a:p>
            <a:pPr marL="0" lvl="0" indent="0" algn="l" rtl="0">
              <a:spcBef>
                <a:spcPts val="0"/>
              </a:spcBef>
              <a:spcAft>
                <a:spcPts val="0"/>
              </a:spcAft>
              <a:buNone/>
            </a:pPr>
            <a:r>
              <a:rPr lang="en-US" sz="1600" dirty="0">
                <a:solidFill>
                  <a:srgbClr val="222222"/>
                </a:solidFill>
                <a:highlight>
                  <a:srgbClr val="FFFFFF"/>
                </a:highlight>
              </a:rPr>
              <a:t>#               </a:t>
            </a:r>
            <a:endParaRPr sz="1600" dirty="0"/>
          </a:p>
          <a:p>
            <a:pPr marL="914400" lvl="0" indent="0" algn="l" rtl="0">
              <a:spcBef>
                <a:spcPts val="0"/>
              </a:spcBef>
              <a:spcAft>
                <a:spcPts val="0"/>
              </a:spcAft>
              <a:buNone/>
            </a:pPr>
            <a:endParaRPr lang="en-US" sz="1600" dirty="0">
              <a:latin typeface="Source Sans Pro"/>
              <a:ea typeface="Source Sans Pro"/>
              <a:cs typeface="Source Sans Pro"/>
              <a:sym typeface="Source Sans Pro"/>
            </a:endParaRPr>
          </a:p>
          <a:p>
            <a:pPr marL="914400" lvl="0" indent="0" algn="l" rtl="0">
              <a:spcBef>
                <a:spcPts val="0"/>
              </a:spcBef>
              <a:spcAft>
                <a:spcPts val="0"/>
              </a:spcAft>
              <a:buNone/>
            </a:pPr>
            <a:endParaRPr sz="1600" dirty="0">
              <a:latin typeface="Source Sans Pro"/>
              <a:ea typeface="Source Sans Pro"/>
              <a:cs typeface="Source Sans Pro"/>
              <a:sym typeface="Source Sans Pro"/>
            </a:endParaRPr>
          </a:p>
          <a:p>
            <a:pPr marL="457200" lvl="0" indent="0" algn="l" rtl="0">
              <a:spcBef>
                <a:spcPts val="0"/>
              </a:spcBef>
              <a:spcAft>
                <a:spcPts val="0"/>
              </a:spcAft>
              <a:buNone/>
            </a:pPr>
            <a:endParaRPr dirty="0">
              <a:latin typeface="Source Sans Pro"/>
              <a:ea typeface="Source Sans Pro"/>
              <a:cs typeface="Source Sans Pro"/>
              <a:sym typeface="Source Sans Pro"/>
            </a:endParaRPr>
          </a:p>
        </p:txBody>
      </p:sp>
      <p:sp>
        <p:nvSpPr>
          <p:cNvPr id="489" name="Google Shape;489;g4f54d6b85a_0_8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4f54d6b85a_0_865:notes"/>
          <p:cNvSpPr>
            <a:spLocks noGrp="1" noRot="1" noChangeAspect="1"/>
          </p:cNvSpPr>
          <p:nvPr>
            <p:ph type="sldImg" idx="2"/>
          </p:nvPr>
        </p:nvSpPr>
        <p:spPr>
          <a:xfrm>
            <a:off x="381000" y="801688"/>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6" name="Google Shape;496;g4f54d6b85a_0_86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Source Sans Pro"/>
                <a:ea typeface="Source Sans Pro"/>
                <a:cs typeface="Source Sans Pro"/>
                <a:sym typeface="Source Sans Pro"/>
              </a:rPr>
              <a:t>Join our meetings with Congress</a:t>
            </a:r>
            <a:endParaRPr>
              <a:latin typeface="Source Sans Pro"/>
              <a:ea typeface="Source Sans Pro"/>
              <a:cs typeface="Source Sans Pro"/>
              <a:sym typeface="Source Sans Pro"/>
            </a:endParaRPr>
          </a:p>
          <a:p>
            <a:pPr marL="685800" lvl="4" indent="-304800" algn="l" rtl="0">
              <a:spcBef>
                <a:spcPts val="0"/>
              </a:spcBef>
              <a:spcAft>
                <a:spcPts val="0"/>
              </a:spcAft>
              <a:buClr>
                <a:schemeClr val="dk1"/>
              </a:buClr>
              <a:buSzPts val="1200"/>
              <a:buFont typeface="Source Sans Pro"/>
              <a:buChar char="○"/>
            </a:pPr>
            <a:r>
              <a:rPr lang="en-US">
                <a:latin typeface="Source Sans Pro Light"/>
                <a:ea typeface="Source Sans Pro Light"/>
                <a:cs typeface="Source Sans Pro Light"/>
                <a:sym typeface="Source Sans Pro Light"/>
              </a:rPr>
              <a:t>In-district / your MoC</a:t>
            </a:r>
            <a:endParaRPr>
              <a:latin typeface="Source Sans Pro Light"/>
              <a:ea typeface="Source Sans Pro Light"/>
              <a:cs typeface="Source Sans Pro Light"/>
              <a:sym typeface="Source Sans Pro Light"/>
            </a:endParaRPr>
          </a:p>
          <a:p>
            <a:pPr marL="685800" lvl="4" indent="-304800" algn="l" rtl="0">
              <a:spcBef>
                <a:spcPts val="0"/>
              </a:spcBef>
              <a:spcAft>
                <a:spcPts val="0"/>
              </a:spcAft>
              <a:buClr>
                <a:schemeClr val="dk1"/>
              </a:buClr>
              <a:buSzPts val="1200"/>
              <a:buFont typeface="Source Sans Pro"/>
              <a:buChar char="○"/>
            </a:pPr>
            <a:r>
              <a:rPr lang="en-US">
                <a:latin typeface="Source Sans Pro Light"/>
                <a:ea typeface="Source Sans Pro Light"/>
                <a:cs typeface="Source Sans Pro Light"/>
                <a:sym typeface="Source Sans Pro Light"/>
              </a:rPr>
              <a:t>National conference / Lobby Day - Swarm the Hill in June 2019 - it will change your life!	</a:t>
            </a:r>
            <a:endParaRPr>
              <a:latin typeface="Source Sans Pro Light"/>
              <a:ea typeface="Source Sans Pro Light"/>
              <a:cs typeface="Source Sans Pro Light"/>
              <a:sym typeface="Source Sans Pro Light"/>
            </a:endParaRPr>
          </a:p>
          <a:p>
            <a:pPr marL="0" lvl="1" indent="-88900" algn="l" rtl="0">
              <a:spcBef>
                <a:spcPts val="0"/>
              </a:spcBef>
              <a:spcAft>
                <a:spcPts val="0"/>
              </a:spcAft>
              <a:buClr>
                <a:schemeClr val="dk1"/>
              </a:buClr>
              <a:buSzPts val="1400"/>
              <a:buFont typeface="Source Sans Pro"/>
              <a:buAutoNum type="arabicPeriod"/>
            </a:pPr>
            <a:endParaRPr>
              <a:latin typeface="Source Sans Pro Light"/>
              <a:ea typeface="Source Sans Pro Light"/>
              <a:cs typeface="Source Sans Pro Light"/>
              <a:sym typeface="Source Sans Pro Light"/>
            </a:endParaRPr>
          </a:p>
          <a:p>
            <a:pPr marL="0" lvl="0" indent="0" algn="l" rtl="0">
              <a:spcBef>
                <a:spcPts val="0"/>
              </a:spcBef>
              <a:spcAft>
                <a:spcPts val="0"/>
              </a:spcAft>
              <a:buNone/>
            </a:pPr>
            <a:r>
              <a:rPr lang="en-US">
                <a:latin typeface="Source Sans Pro"/>
                <a:ea typeface="Source Sans Pro"/>
                <a:cs typeface="Source Sans Pro"/>
                <a:sym typeface="Source Sans Pro"/>
              </a:rPr>
              <a:t>All of this information and more is available in the hand-out at your tables…	</a:t>
            </a:r>
            <a:endParaRPr>
              <a:latin typeface="Source Sans Pro"/>
              <a:ea typeface="Source Sans Pro"/>
              <a:cs typeface="Source Sans Pro"/>
              <a:sym typeface="Source Sans Pro"/>
            </a:endParaRPr>
          </a:p>
          <a:p>
            <a:pPr marL="0" lvl="0" indent="0" algn="l" rtl="0">
              <a:spcBef>
                <a:spcPts val="0"/>
              </a:spcBef>
              <a:spcAft>
                <a:spcPts val="0"/>
              </a:spcAft>
              <a:buNone/>
            </a:pPr>
            <a:r>
              <a:rPr lang="en-US">
                <a:latin typeface="Source Sans Pro"/>
                <a:ea typeface="Source Sans Pro"/>
                <a:cs typeface="Source Sans Pro"/>
                <a:sym typeface="Source Sans Pro"/>
              </a:rPr>
              <a:t>Volunteer Opportunities Hand-out: </a:t>
            </a:r>
            <a:r>
              <a:rPr lang="en-US" u="sng">
                <a:solidFill>
                  <a:srgbClr val="1155CC"/>
                </a:solidFill>
                <a:latin typeface="Source Sans Pro"/>
                <a:ea typeface="Source Sans Pro"/>
                <a:cs typeface="Source Sans Pro"/>
                <a:sym typeface="Source Sans Pro"/>
                <a:hlinkClick r:id="rId3"/>
              </a:rPr>
              <a:t>https://community.citizensclimatelobby.org/take-action/start-a-local-group/volunteer-opportunities-handout/</a:t>
            </a:r>
            <a:endParaRPr>
              <a:latin typeface="Source Sans Pro"/>
              <a:ea typeface="Source Sans Pro"/>
              <a:cs typeface="Source Sans Pro"/>
              <a:sym typeface="Source Sans Pro"/>
            </a:endParaRPr>
          </a:p>
          <a:p>
            <a:pPr marL="0" lvl="0" indent="0" algn="l" rtl="0">
              <a:spcBef>
                <a:spcPts val="0"/>
              </a:spcBef>
              <a:spcAft>
                <a:spcPts val="0"/>
              </a:spcAft>
              <a:buNone/>
            </a:pPr>
            <a:endParaRPr>
              <a:latin typeface="Source Sans Pro"/>
              <a:ea typeface="Source Sans Pro"/>
              <a:cs typeface="Source Sans Pro"/>
              <a:sym typeface="Source Sans Pro"/>
            </a:endParaRPr>
          </a:p>
        </p:txBody>
      </p:sp>
      <p:sp>
        <p:nvSpPr>
          <p:cNvPr id="497" name="Google Shape;497;g4f54d6b85a_0_86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g4f54d6b85a_0_88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7" name="Google Shape;517;g4f54d6b85a_0_8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100" dirty="0">
                <a:latin typeface="Source Sans Pro"/>
                <a:ea typeface="Source Sans Pro"/>
                <a:cs typeface="Source Sans Pro"/>
                <a:sym typeface="Source Sans Pro"/>
              </a:rPr>
              <a:t>This is Marshall Saunders, the founder of CCL. Marshall always makes a great case for what it means to be an engaged and active citizen. </a:t>
            </a:r>
            <a:endParaRPr sz="1100" dirty="0">
              <a:latin typeface="Source Sans Pro"/>
              <a:ea typeface="Source Sans Pro"/>
              <a:cs typeface="Source Sans Pro"/>
              <a:sym typeface="Source Sans Pro"/>
            </a:endParaRPr>
          </a:p>
          <a:p>
            <a:pPr marL="0" lvl="0" indent="0" algn="l" rtl="0">
              <a:lnSpc>
                <a:spcPct val="115000"/>
              </a:lnSpc>
              <a:spcBef>
                <a:spcPts val="0"/>
              </a:spcBef>
              <a:spcAft>
                <a:spcPts val="0"/>
              </a:spcAft>
              <a:buNone/>
            </a:pPr>
            <a:endParaRPr sz="1100" dirty="0">
              <a:latin typeface="Source Sans Pro"/>
              <a:ea typeface="Source Sans Pro"/>
              <a:cs typeface="Source Sans Pro"/>
              <a:sym typeface="Source Sans Pro"/>
            </a:endParaRPr>
          </a:p>
          <a:p>
            <a:pPr marL="0" lvl="0" indent="0" algn="l" rtl="0">
              <a:lnSpc>
                <a:spcPct val="115000"/>
              </a:lnSpc>
              <a:spcBef>
                <a:spcPts val="0"/>
              </a:spcBef>
              <a:spcAft>
                <a:spcPts val="0"/>
              </a:spcAft>
              <a:buNone/>
            </a:pPr>
            <a:r>
              <a:rPr lang="en-US" sz="1100" dirty="0">
                <a:highlight>
                  <a:srgbClr val="FFFFFF"/>
                </a:highlight>
                <a:latin typeface="Source Sans Pro"/>
                <a:ea typeface="Source Sans Pro"/>
                <a:cs typeface="Source Sans Pro"/>
                <a:sym typeface="Source Sans Pro"/>
              </a:rPr>
              <a:t> I used to think that the important people were taking care of the important problems. I don’t think that anymore. Preserving a livable world is up to us little people. </a:t>
            </a:r>
            <a:r>
              <a:rPr lang="en-US" sz="1100" dirty="0">
                <a:latin typeface="Source Sans Pro"/>
                <a:ea typeface="Source Sans Pro"/>
                <a:cs typeface="Source Sans Pro"/>
                <a:sym typeface="Source Sans Pro"/>
              </a:rPr>
              <a:t> </a:t>
            </a:r>
            <a:r>
              <a:rPr lang="en-US" sz="1100" dirty="0">
                <a:highlight>
                  <a:srgbClr val="FFFFFF"/>
                </a:highlight>
                <a:latin typeface="Source Sans Pro"/>
                <a:ea typeface="Source Sans Pro"/>
                <a:cs typeface="Source Sans Pro"/>
                <a:sym typeface="Source Sans Pro"/>
              </a:rPr>
              <a:t>What you and I do and do not do has a profound effect upon the world. What we do and do not do counts. </a:t>
            </a:r>
            <a:endParaRPr sz="1100" dirty="0">
              <a:latin typeface="Source Sans Pro"/>
              <a:ea typeface="Source Sans Pro"/>
              <a:cs typeface="Source Sans Pro"/>
              <a:sym typeface="Source Sans Pro"/>
            </a:endParaRPr>
          </a:p>
          <a:p>
            <a:pPr marL="0" lvl="0" indent="0" algn="l" rtl="0">
              <a:lnSpc>
                <a:spcPct val="115000"/>
              </a:lnSpc>
              <a:spcBef>
                <a:spcPts val="0"/>
              </a:spcBef>
              <a:spcAft>
                <a:spcPts val="0"/>
              </a:spcAft>
              <a:buNone/>
            </a:pPr>
            <a:endParaRPr sz="1100" dirty="0">
              <a:latin typeface="Source Sans Pro"/>
              <a:ea typeface="Source Sans Pro"/>
              <a:cs typeface="Source Sans Pro"/>
              <a:sym typeface="Source Sans Pro"/>
            </a:endParaRPr>
          </a:p>
          <a:p>
            <a:pPr marL="0" lvl="0" indent="0" algn="l" rtl="0">
              <a:lnSpc>
                <a:spcPct val="115000"/>
              </a:lnSpc>
              <a:spcBef>
                <a:spcPts val="0"/>
              </a:spcBef>
              <a:spcAft>
                <a:spcPts val="0"/>
              </a:spcAft>
              <a:buNone/>
            </a:pPr>
            <a:r>
              <a:rPr lang="en-US" sz="1100" dirty="0">
                <a:latin typeface="Source Sans Pro"/>
                <a:ea typeface="Source Sans Pro"/>
                <a:cs typeface="Source Sans Pro"/>
                <a:sym typeface="Source Sans Pro"/>
              </a:rPr>
              <a:t>--------------------</a:t>
            </a:r>
            <a:endParaRPr sz="1100" dirty="0">
              <a:latin typeface="Source Sans Pro"/>
              <a:ea typeface="Source Sans Pro"/>
              <a:cs typeface="Source Sans Pro"/>
              <a:sym typeface="Source Sans Pro"/>
            </a:endParaRPr>
          </a:p>
          <a:p>
            <a:pPr marL="0" lvl="0" indent="0" algn="l" rtl="0">
              <a:lnSpc>
                <a:spcPct val="115000"/>
              </a:lnSpc>
              <a:spcBef>
                <a:spcPts val="0"/>
              </a:spcBef>
              <a:spcAft>
                <a:spcPts val="0"/>
              </a:spcAft>
              <a:buNone/>
            </a:pPr>
            <a:r>
              <a:rPr lang="en-US" sz="1100" dirty="0">
                <a:latin typeface="Source Sans Pro"/>
                <a:ea typeface="Source Sans Pro"/>
                <a:cs typeface="Source Sans Pro"/>
                <a:sym typeface="Source Sans Pro"/>
              </a:rPr>
              <a:t>Additional Context</a:t>
            </a:r>
            <a:endParaRPr sz="1100" dirty="0">
              <a:latin typeface="Source Sans Pro"/>
              <a:ea typeface="Source Sans Pro"/>
              <a:cs typeface="Source Sans Pro"/>
              <a:sym typeface="Source Sans Pro"/>
            </a:endParaRPr>
          </a:p>
          <a:p>
            <a:pPr marL="0" lvl="0" indent="0" algn="l" rtl="0">
              <a:lnSpc>
                <a:spcPct val="107916"/>
              </a:lnSpc>
              <a:spcBef>
                <a:spcPts val="0"/>
              </a:spcBef>
              <a:spcAft>
                <a:spcPts val="0"/>
              </a:spcAft>
              <a:buNone/>
            </a:pPr>
            <a:r>
              <a:rPr lang="en-US" sz="1100" dirty="0">
                <a:latin typeface="Source Sans Pro"/>
                <a:ea typeface="Source Sans Pro"/>
                <a:cs typeface="Source Sans Pro"/>
                <a:sym typeface="Source Sans Pro"/>
              </a:rPr>
              <a:t>CCE’s founder Marshall Saunders’ aha moment was when he realized that “Ordinary people like you and me have to organize, educate ourselves, give up our hopelessness and powerlessness, and gain the skills to be effective with our government.”</a:t>
            </a:r>
            <a:endParaRPr sz="1100" dirty="0">
              <a:latin typeface="Source Sans Pro"/>
              <a:ea typeface="Source Sans Pro"/>
              <a:cs typeface="Source Sans Pro"/>
              <a:sym typeface="Source Sans Pro"/>
            </a:endParaRPr>
          </a:p>
          <a:p>
            <a:pPr marL="0" lvl="0" indent="0" algn="l" rtl="0">
              <a:lnSpc>
                <a:spcPct val="107916"/>
              </a:lnSpc>
              <a:spcBef>
                <a:spcPts val="800"/>
              </a:spcBef>
              <a:spcAft>
                <a:spcPts val="0"/>
              </a:spcAft>
              <a:buNone/>
            </a:pPr>
            <a:r>
              <a:rPr lang="en-US" sz="1100" dirty="0">
                <a:latin typeface="Source Sans Pro"/>
                <a:ea typeface="Source Sans Pro"/>
                <a:cs typeface="Source Sans Pro"/>
                <a:sym typeface="Source Sans Pro"/>
              </a:rPr>
              <a:t>We are truly blessed to live in a country where citizen engagement is valued and encouraged. As citizens, it’s not only our right but our duty to be engaged and to express our voice.  </a:t>
            </a:r>
            <a:endParaRPr sz="1100" dirty="0">
              <a:latin typeface="Source Sans Pro"/>
              <a:ea typeface="Source Sans Pro"/>
              <a:cs typeface="Source Sans Pro"/>
              <a:sym typeface="Source Sans Pro"/>
            </a:endParaRPr>
          </a:p>
          <a:p>
            <a:pPr marL="0" lvl="0" indent="0" algn="l" rtl="0">
              <a:lnSpc>
                <a:spcPct val="107916"/>
              </a:lnSpc>
              <a:spcBef>
                <a:spcPts val="800"/>
              </a:spcBef>
              <a:spcAft>
                <a:spcPts val="0"/>
              </a:spcAft>
              <a:buNone/>
            </a:pPr>
            <a:r>
              <a:rPr lang="en-US" sz="1100" dirty="0">
                <a:latin typeface="Source Sans Pro"/>
                <a:ea typeface="Source Sans Pro"/>
                <a:cs typeface="Source Sans Pro"/>
                <a:sym typeface="Source Sans Pro"/>
              </a:rPr>
              <a:t>Remember politicians don’t create political will, they respond to it.  </a:t>
            </a:r>
            <a:endParaRPr sz="1100" dirty="0">
              <a:latin typeface="Source Sans Pro"/>
              <a:ea typeface="Source Sans Pro"/>
              <a:cs typeface="Source Sans Pro"/>
              <a:sym typeface="Source Sans Pro"/>
            </a:endParaRPr>
          </a:p>
          <a:p>
            <a:pPr marL="0" lvl="0" indent="0" algn="l" rtl="0">
              <a:lnSpc>
                <a:spcPct val="107916"/>
              </a:lnSpc>
              <a:spcBef>
                <a:spcPts val="800"/>
              </a:spcBef>
              <a:spcAft>
                <a:spcPts val="0"/>
              </a:spcAft>
              <a:buNone/>
            </a:pPr>
            <a:r>
              <a:rPr lang="en-US" sz="1100" dirty="0">
                <a:latin typeface="Source Sans Pro"/>
                <a:ea typeface="Source Sans Pro"/>
                <a:cs typeface="Source Sans Pro"/>
                <a:sym typeface="Source Sans Pro"/>
              </a:rPr>
              <a:t>“</a:t>
            </a:r>
            <a:endParaRPr sz="1100" dirty="0">
              <a:highlight>
                <a:srgbClr val="FFFFFF"/>
              </a:highlight>
              <a:latin typeface="Source Sans Pro"/>
              <a:ea typeface="Source Sans Pro"/>
              <a:cs typeface="Source Sans Pro"/>
              <a:sym typeface="Source Sans Pro"/>
            </a:endParaRPr>
          </a:p>
          <a:p>
            <a:pPr marL="0" lvl="0" indent="0" algn="l" rtl="0">
              <a:lnSpc>
                <a:spcPct val="115000"/>
              </a:lnSpc>
              <a:spcBef>
                <a:spcPts val="800"/>
              </a:spcBef>
              <a:spcAft>
                <a:spcPts val="0"/>
              </a:spcAft>
              <a:buNone/>
            </a:pPr>
            <a:r>
              <a:rPr lang="en-US" sz="1100" dirty="0">
                <a:highlight>
                  <a:srgbClr val="FFFFFF"/>
                </a:highlight>
                <a:latin typeface="Source Sans Pro"/>
                <a:ea typeface="Source Sans Pro"/>
                <a:cs typeface="Source Sans Pro"/>
                <a:sym typeface="Source Sans Pro"/>
              </a:rPr>
              <a:t>Maybe just maybe, that is true for us more than any other group in history. It may sound arrogant, it may be arrogant, but I think it’s true. Life asks for our full self-expression. What underlies our willingness to be fully expressed, to risk ourselves, to act outside of our comfort zone, is love. Love for ourselves, love for each other, love for those who would oppose us, and love for all life.”</a:t>
            </a:r>
            <a:endParaRPr sz="1100" dirty="0">
              <a:latin typeface="Source Sans Pro"/>
              <a:ea typeface="Source Sans Pro"/>
              <a:cs typeface="Source Sans Pro"/>
              <a:sym typeface="Source Sans Pro"/>
            </a:endParaRPr>
          </a:p>
          <a:p>
            <a:pPr marL="0" lvl="0" indent="0" algn="l" rtl="0">
              <a:spcBef>
                <a:spcPts val="0"/>
              </a:spcBef>
              <a:spcAft>
                <a:spcPts val="0"/>
              </a:spcAft>
              <a:buNone/>
            </a:pPr>
            <a:endParaRPr dirty="0">
              <a:latin typeface="Source Sans Pro"/>
              <a:ea typeface="Source Sans Pro"/>
              <a:cs typeface="Source Sans Pro"/>
              <a:sym typeface="Source Sans Pro"/>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4f54d6b85a_0_8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4" name="Google Shape;504;g4f54d6b85a_0_87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228600" lvl="2" indent="-304800" algn="l" rtl="0">
              <a:spcBef>
                <a:spcPts val="0"/>
              </a:spcBef>
              <a:spcAft>
                <a:spcPts val="0"/>
              </a:spcAft>
              <a:buClr>
                <a:schemeClr val="dk1"/>
              </a:buClr>
              <a:buSzPts val="1200"/>
              <a:buFont typeface="Source Sans Pro"/>
              <a:buChar char="■"/>
            </a:pPr>
            <a:r>
              <a:rPr lang="en-US" dirty="0">
                <a:latin typeface="Source Sans Pro"/>
                <a:ea typeface="Source Sans Pro"/>
                <a:cs typeface="Source Sans Pro"/>
                <a:sym typeface="Source Sans Pro"/>
              </a:rPr>
              <a:t>Pairs: Discuss with a neighbor</a:t>
            </a:r>
            <a:endParaRPr dirty="0">
              <a:latin typeface="Source Sans Pro"/>
              <a:ea typeface="Source Sans Pro"/>
              <a:cs typeface="Source Sans Pro"/>
              <a:sym typeface="Source Sans Pro"/>
            </a:endParaRPr>
          </a:p>
          <a:p>
            <a:pPr marL="457200" lvl="3" indent="-304800" algn="l" rtl="0">
              <a:spcBef>
                <a:spcPts val="0"/>
              </a:spcBef>
              <a:spcAft>
                <a:spcPts val="0"/>
              </a:spcAft>
              <a:buClr>
                <a:schemeClr val="dk1"/>
              </a:buClr>
              <a:buSzPts val="1200"/>
              <a:buFont typeface="Source Sans Pro"/>
              <a:buChar char="●"/>
            </a:pPr>
            <a:r>
              <a:rPr lang="en-US" dirty="0">
                <a:latin typeface="Source Sans Pro"/>
                <a:ea typeface="Source Sans Pro"/>
                <a:cs typeface="Source Sans Pro"/>
                <a:sym typeface="Source Sans Pro"/>
              </a:rPr>
              <a:t>What did you learn (or re-learn)  today that is important or energizing?</a:t>
            </a:r>
            <a:endParaRPr dirty="0">
              <a:latin typeface="Source Sans Pro"/>
              <a:ea typeface="Source Sans Pro"/>
              <a:cs typeface="Source Sans Pro"/>
              <a:sym typeface="Source Sans Pro"/>
            </a:endParaRPr>
          </a:p>
          <a:p>
            <a:pPr marL="457200" lvl="3" indent="-304800" algn="l" rtl="0">
              <a:spcBef>
                <a:spcPts val="0"/>
              </a:spcBef>
              <a:spcAft>
                <a:spcPts val="0"/>
              </a:spcAft>
              <a:buClr>
                <a:schemeClr val="dk1"/>
              </a:buClr>
              <a:buSzPts val="1200"/>
              <a:buFont typeface="Source Sans Pro"/>
              <a:buChar char="●"/>
            </a:pPr>
            <a:r>
              <a:rPr lang="en-US" dirty="0">
                <a:latin typeface="Source Sans Pro"/>
                <a:ea typeface="Source Sans Pro"/>
                <a:cs typeface="Source Sans Pro"/>
                <a:sym typeface="Source Sans Pro"/>
              </a:rPr>
              <a:t>What actions are you ready to take locally? For a national policy?</a:t>
            </a:r>
            <a:endParaRPr dirty="0">
              <a:latin typeface="Source Sans Pro"/>
              <a:ea typeface="Source Sans Pro"/>
              <a:cs typeface="Source Sans Pro"/>
              <a:sym typeface="Source Sans Pro"/>
            </a:endParaRPr>
          </a:p>
          <a:p>
            <a:pPr marL="457200" lvl="3" indent="-304800" algn="l" rtl="0">
              <a:spcBef>
                <a:spcPts val="0"/>
              </a:spcBef>
              <a:spcAft>
                <a:spcPts val="0"/>
              </a:spcAft>
              <a:buClr>
                <a:schemeClr val="dk1"/>
              </a:buClr>
              <a:buSzPts val="1200"/>
              <a:buFont typeface="Source Sans Pro"/>
              <a:buChar char="●"/>
            </a:pPr>
            <a:r>
              <a:rPr lang="en-US" dirty="0">
                <a:latin typeface="Source Sans Pro"/>
                <a:ea typeface="Source Sans Pro"/>
                <a:cs typeface="Source Sans Pro"/>
                <a:sym typeface="Source Sans Pro"/>
              </a:rPr>
              <a:t>What questions do you have? After we regroup -we’ll make sure to save some time for them.</a:t>
            </a:r>
            <a:endParaRPr dirty="0">
              <a:latin typeface="Source Sans Pro Light"/>
              <a:ea typeface="Source Sans Pro Light"/>
              <a:cs typeface="Source Sans Pro Light"/>
              <a:sym typeface="Source Sans Pro Light"/>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4e2957c277_0_5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 name="Google Shape;149;g4e2957c277_0_5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000" dirty="0">
                <a:solidFill>
                  <a:srgbClr val="333333"/>
                </a:solidFill>
                <a:highlight>
                  <a:srgbClr val="FFFFFF"/>
                </a:highlight>
                <a:latin typeface="Source Sans Pro"/>
                <a:ea typeface="Source Sans Pro"/>
                <a:cs typeface="Source Sans Pro"/>
                <a:sym typeface="Source Sans Pro"/>
              </a:rPr>
              <a:t>I became involved with Climate Change about 4 years ago when the Paris Accords were being negotiated. </a:t>
            </a:r>
          </a:p>
          <a:p>
            <a:pPr marL="0" lvl="0" indent="0" algn="l" rtl="0">
              <a:lnSpc>
                <a:spcPct val="100000"/>
              </a:lnSpc>
              <a:spcBef>
                <a:spcPts val="0"/>
              </a:spcBef>
              <a:spcAft>
                <a:spcPts val="0"/>
              </a:spcAft>
              <a:buClr>
                <a:schemeClr val="dk1"/>
              </a:buClr>
              <a:buSzPts val="1100"/>
              <a:buFont typeface="Arial"/>
              <a:buNone/>
            </a:pPr>
            <a:endParaRPr lang="en-US" sz="1000" dirty="0">
              <a:solidFill>
                <a:srgbClr val="333333"/>
              </a:solidFill>
              <a:highlight>
                <a:srgbClr val="FFFFFF"/>
              </a:highlight>
              <a:latin typeface="Source Sans Pro"/>
              <a:ea typeface="Source Sans Pro"/>
              <a:cs typeface="Source Sans Pro"/>
              <a:sym typeface="Source Sans Pro"/>
            </a:endParaRPr>
          </a:p>
          <a:p>
            <a:pPr marL="0" lvl="0" indent="0" algn="l" rtl="0">
              <a:lnSpc>
                <a:spcPct val="100000"/>
              </a:lnSpc>
              <a:spcBef>
                <a:spcPts val="0"/>
              </a:spcBef>
              <a:spcAft>
                <a:spcPts val="0"/>
              </a:spcAft>
              <a:buClr>
                <a:schemeClr val="dk1"/>
              </a:buClr>
              <a:buSzPts val="1100"/>
              <a:buFont typeface="Arial"/>
              <a:buNone/>
            </a:pPr>
            <a:r>
              <a:rPr lang="en-US" sz="1000" dirty="0">
                <a:solidFill>
                  <a:srgbClr val="333333"/>
                </a:solidFill>
                <a:highlight>
                  <a:srgbClr val="FFFFFF"/>
                </a:highlight>
                <a:latin typeface="Source Sans Pro"/>
                <a:ea typeface="Source Sans Pro"/>
                <a:cs typeface="Source Sans Pro"/>
                <a:sym typeface="Source Sans Pro"/>
              </a:rPr>
              <a:t>But I’ve worried about climate change for a lot longer.</a:t>
            </a:r>
          </a:p>
          <a:p>
            <a:pPr marL="0" lvl="0" indent="0" algn="l" rtl="0">
              <a:lnSpc>
                <a:spcPct val="100000"/>
              </a:lnSpc>
              <a:spcBef>
                <a:spcPts val="0"/>
              </a:spcBef>
              <a:spcAft>
                <a:spcPts val="0"/>
              </a:spcAft>
              <a:buClr>
                <a:schemeClr val="dk1"/>
              </a:buClr>
              <a:buSzPts val="1100"/>
              <a:buFont typeface="Arial"/>
              <a:buNone/>
            </a:pPr>
            <a:endParaRPr lang="en-US" sz="1000" dirty="0">
              <a:solidFill>
                <a:srgbClr val="333333"/>
              </a:solidFill>
              <a:highlight>
                <a:srgbClr val="FFFFFF"/>
              </a:highlight>
              <a:latin typeface="Source Sans Pro"/>
              <a:ea typeface="Source Sans Pro"/>
              <a:cs typeface="Source Sans Pro"/>
              <a:sym typeface="Source Sans Pro"/>
            </a:endParaRPr>
          </a:p>
          <a:p>
            <a:pPr marL="0" lvl="0" indent="0" algn="l" rtl="0">
              <a:lnSpc>
                <a:spcPct val="100000"/>
              </a:lnSpc>
              <a:spcBef>
                <a:spcPts val="0"/>
              </a:spcBef>
              <a:spcAft>
                <a:spcPts val="0"/>
              </a:spcAft>
              <a:buClr>
                <a:schemeClr val="dk1"/>
              </a:buClr>
              <a:buSzPts val="1100"/>
              <a:buFont typeface="Arial"/>
              <a:buNone/>
            </a:pPr>
            <a:r>
              <a:rPr lang="en-US" sz="1000" dirty="0">
                <a:solidFill>
                  <a:srgbClr val="333333"/>
                </a:solidFill>
                <a:highlight>
                  <a:srgbClr val="FFFFFF"/>
                </a:highlight>
                <a:latin typeface="Source Sans Pro"/>
                <a:ea typeface="Source Sans Pro"/>
                <a:cs typeface="Source Sans Pro"/>
                <a:sym typeface="Source Sans Pro"/>
              </a:rPr>
              <a:t>I remember the very first Earth Day in 1970, and my assigned project in school was about the Great Barrier Reef.</a:t>
            </a:r>
            <a:r>
              <a:rPr lang="en-US" sz="1000" baseline="0" dirty="0">
                <a:solidFill>
                  <a:srgbClr val="333333"/>
                </a:solidFill>
                <a:highlight>
                  <a:srgbClr val="FFFFFF"/>
                </a:highlight>
                <a:latin typeface="Source Sans Pro"/>
                <a:ea typeface="Source Sans Pro"/>
                <a:cs typeface="Source Sans Pro"/>
                <a:sym typeface="Source Sans Pro"/>
              </a:rPr>
              <a:t> They predicted that ocean acidification would cause the coral to die off and </a:t>
            </a:r>
            <a:r>
              <a:rPr lang="en-US" sz="1000" dirty="0">
                <a:solidFill>
                  <a:srgbClr val="333333"/>
                </a:solidFill>
                <a:highlight>
                  <a:srgbClr val="FFFFFF"/>
                </a:highlight>
                <a:latin typeface="Source Sans Pro"/>
                <a:ea typeface="Source Sans Pro"/>
                <a:cs typeface="Source Sans Pro"/>
                <a:sym typeface="Source Sans Pro"/>
              </a:rPr>
              <a:t> those predictions made 48 years ago -  have become startlingly true.  We’ve known</a:t>
            </a:r>
            <a:r>
              <a:rPr lang="en-US" sz="1000" baseline="0" dirty="0">
                <a:solidFill>
                  <a:srgbClr val="333333"/>
                </a:solidFill>
                <a:highlight>
                  <a:srgbClr val="FFFFFF"/>
                </a:highlight>
                <a:latin typeface="Source Sans Pro"/>
                <a:ea typeface="Source Sans Pro"/>
                <a:cs typeface="Source Sans Pro"/>
                <a:sym typeface="Source Sans Pro"/>
              </a:rPr>
              <a:t> what would happen for a very long </a:t>
            </a:r>
            <a:r>
              <a:rPr lang="en-US" sz="1000" baseline="0" dirty="0" err="1">
                <a:solidFill>
                  <a:srgbClr val="333333"/>
                </a:solidFill>
                <a:highlight>
                  <a:srgbClr val="FFFFFF"/>
                </a:highlight>
                <a:latin typeface="Source Sans Pro"/>
                <a:ea typeface="Source Sans Pro"/>
                <a:cs typeface="Source Sans Pro"/>
                <a:sym typeface="Source Sans Pro"/>
              </a:rPr>
              <a:t>tme</a:t>
            </a:r>
            <a:r>
              <a:rPr lang="en-US" sz="1000" baseline="0" dirty="0">
                <a:solidFill>
                  <a:srgbClr val="333333"/>
                </a:solidFill>
                <a:highlight>
                  <a:srgbClr val="FFFFFF"/>
                </a:highlight>
                <a:latin typeface="Source Sans Pro"/>
                <a:ea typeface="Source Sans Pro"/>
                <a:cs typeface="Source Sans Pro"/>
                <a:sym typeface="Source Sans Pro"/>
              </a:rPr>
              <a:t> if we kept spewing pollution from fossil fuels.</a:t>
            </a:r>
            <a:endParaRPr lang="en-US" sz="1000" dirty="0">
              <a:solidFill>
                <a:srgbClr val="333333"/>
              </a:solidFill>
              <a:highlight>
                <a:srgbClr val="FFFFFF"/>
              </a:highlight>
              <a:latin typeface="Source Sans Pro"/>
              <a:ea typeface="Source Sans Pro"/>
              <a:cs typeface="Source Sans Pro"/>
              <a:sym typeface="Source Sans Pro"/>
            </a:endParaRPr>
          </a:p>
          <a:p>
            <a:pPr marL="0" lvl="0" indent="0" algn="l" rtl="0">
              <a:lnSpc>
                <a:spcPct val="100000"/>
              </a:lnSpc>
              <a:spcBef>
                <a:spcPts val="0"/>
              </a:spcBef>
              <a:spcAft>
                <a:spcPts val="0"/>
              </a:spcAft>
              <a:buClr>
                <a:schemeClr val="dk1"/>
              </a:buClr>
              <a:buSzPts val="1100"/>
              <a:buFont typeface="Arial"/>
              <a:buNone/>
            </a:pPr>
            <a:endParaRPr lang="en-US" sz="1000" dirty="0">
              <a:solidFill>
                <a:srgbClr val="333333"/>
              </a:solidFill>
              <a:highlight>
                <a:srgbClr val="FFFFFF"/>
              </a:highlight>
              <a:latin typeface="Source Sans Pro"/>
              <a:ea typeface="Source Sans Pro"/>
              <a:cs typeface="Source Sans Pro"/>
              <a:sym typeface="Source Sans Pro"/>
            </a:endParaRPr>
          </a:p>
          <a:p>
            <a:pPr marL="0" lvl="0" indent="0" algn="l" rtl="0">
              <a:lnSpc>
                <a:spcPct val="100000"/>
              </a:lnSpc>
              <a:spcBef>
                <a:spcPts val="0"/>
              </a:spcBef>
              <a:spcAft>
                <a:spcPts val="0"/>
              </a:spcAft>
              <a:buClr>
                <a:schemeClr val="dk1"/>
              </a:buClr>
              <a:buSzPts val="1100"/>
              <a:buFont typeface="Arial"/>
              <a:buNone/>
            </a:pPr>
            <a:r>
              <a:rPr lang="en-US" sz="1000" dirty="0">
                <a:solidFill>
                  <a:srgbClr val="333333"/>
                </a:solidFill>
                <a:highlight>
                  <a:srgbClr val="FFFFFF"/>
                </a:highlight>
                <a:latin typeface="Source Sans Pro"/>
                <a:ea typeface="Source Sans Pro"/>
                <a:cs typeface="Source Sans Pro"/>
                <a:sym typeface="Source Sans Pro"/>
              </a:rPr>
              <a:t>So</a:t>
            </a:r>
            <a:r>
              <a:rPr lang="en-US" sz="1000" baseline="0" dirty="0">
                <a:solidFill>
                  <a:srgbClr val="333333"/>
                </a:solidFill>
                <a:highlight>
                  <a:srgbClr val="FFFFFF"/>
                </a:highlight>
                <a:latin typeface="Source Sans Pro"/>
                <a:ea typeface="Source Sans Pro"/>
                <a:cs typeface="Source Sans Pro"/>
                <a:sym typeface="Source Sans Pro"/>
              </a:rPr>
              <a:t> </a:t>
            </a:r>
            <a:r>
              <a:rPr lang="en-US" sz="1000" dirty="0">
                <a:solidFill>
                  <a:srgbClr val="333333"/>
                </a:solidFill>
                <a:highlight>
                  <a:srgbClr val="FFFFFF"/>
                </a:highlight>
                <a:latin typeface="Source Sans Pro"/>
                <a:ea typeface="Source Sans Pro"/>
                <a:cs typeface="Source Sans Pro"/>
                <a:sym typeface="Source Sans Pro"/>
              </a:rPr>
              <a:t>I decided, way too late in my life that I needed to do something because my children told me to either stop whining or get out and do something.</a:t>
            </a:r>
          </a:p>
          <a:p>
            <a:pPr marL="0" lvl="0" indent="0" algn="l" rtl="0">
              <a:lnSpc>
                <a:spcPct val="100000"/>
              </a:lnSpc>
              <a:spcBef>
                <a:spcPts val="0"/>
              </a:spcBef>
              <a:spcAft>
                <a:spcPts val="0"/>
              </a:spcAft>
              <a:buClr>
                <a:schemeClr val="dk1"/>
              </a:buClr>
              <a:buSzPts val="1100"/>
              <a:buFont typeface="Arial"/>
              <a:buNone/>
            </a:pPr>
            <a:endParaRPr lang="en-US" sz="1000" dirty="0">
              <a:solidFill>
                <a:srgbClr val="333333"/>
              </a:solidFill>
              <a:highlight>
                <a:srgbClr val="FFFFFF"/>
              </a:highlight>
              <a:latin typeface="Source Sans Pro"/>
              <a:ea typeface="Source Sans Pro"/>
              <a:cs typeface="Source Sans Pro"/>
              <a:sym typeface="Source Sans Pro"/>
            </a:endParaRPr>
          </a:p>
          <a:p>
            <a:pPr marL="0" lvl="0" indent="0" algn="l" rtl="0">
              <a:lnSpc>
                <a:spcPct val="100000"/>
              </a:lnSpc>
              <a:spcBef>
                <a:spcPts val="0"/>
              </a:spcBef>
              <a:spcAft>
                <a:spcPts val="0"/>
              </a:spcAft>
              <a:buClr>
                <a:schemeClr val="dk1"/>
              </a:buClr>
              <a:buSzPts val="1100"/>
              <a:buFont typeface="Arial"/>
              <a:buNone/>
            </a:pPr>
            <a:r>
              <a:rPr lang="en-US" sz="1000" dirty="0">
                <a:solidFill>
                  <a:srgbClr val="333333"/>
                </a:solidFill>
                <a:highlight>
                  <a:srgbClr val="FFFFFF"/>
                </a:highlight>
                <a:latin typeface="Source Sans Pro"/>
                <a:ea typeface="Source Sans Pro"/>
                <a:cs typeface="Source Sans Pro"/>
                <a:sym typeface="Source Sans Pro"/>
              </a:rPr>
              <a:t>Now</a:t>
            </a:r>
            <a:r>
              <a:rPr lang="en-US" sz="1000" baseline="0" dirty="0">
                <a:solidFill>
                  <a:srgbClr val="333333"/>
                </a:solidFill>
                <a:highlight>
                  <a:srgbClr val="FFFFFF"/>
                </a:highlight>
                <a:latin typeface="Source Sans Pro"/>
                <a:ea typeface="Source Sans Pro"/>
                <a:cs typeface="Source Sans Pro"/>
                <a:sym typeface="Source Sans Pro"/>
              </a:rPr>
              <a:t>, 4 yrs. later, </a:t>
            </a:r>
            <a:r>
              <a:rPr lang="en-US" sz="1000" dirty="0">
                <a:solidFill>
                  <a:srgbClr val="333333"/>
                </a:solidFill>
                <a:highlight>
                  <a:srgbClr val="FFFFFF"/>
                </a:highlight>
                <a:latin typeface="Source Sans Pro"/>
                <a:ea typeface="Source Sans Pro"/>
                <a:cs typeface="Source Sans Pro"/>
                <a:sym typeface="Source Sans Pro"/>
              </a:rPr>
              <a:t>I have a grandchild on the way and it is more important to me now more than ever to be able to look that</a:t>
            </a:r>
            <a:r>
              <a:rPr lang="en-US" sz="1000" baseline="0" dirty="0">
                <a:solidFill>
                  <a:srgbClr val="333333"/>
                </a:solidFill>
                <a:highlight>
                  <a:srgbClr val="FFFFFF"/>
                </a:highlight>
                <a:latin typeface="Source Sans Pro"/>
                <a:ea typeface="Source Sans Pro"/>
                <a:cs typeface="Source Sans Pro"/>
                <a:sym typeface="Source Sans Pro"/>
              </a:rPr>
              <a:t> child in the eye and say </a:t>
            </a:r>
            <a:r>
              <a:rPr lang="en-US" sz="1000" dirty="0">
                <a:solidFill>
                  <a:srgbClr val="333333"/>
                </a:solidFill>
                <a:highlight>
                  <a:srgbClr val="FFFFFF"/>
                </a:highlight>
                <a:latin typeface="Source Sans Pro"/>
                <a:ea typeface="Source Sans Pro"/>
                <a:cs typeface="Source Sans Pro"/>
                <a:sym typeface="Source Sans Pro"/>
              </a:rPr>
              <a:t>that I tried to make a difference.  </a:t>
            </a:r>
          </a:p>
          <a:p>
            <a:pPr marL="0" lvl="0" indent="0" algn="l" rtl="0">
              <a:lnSpc>
                <a:spcPct val="100000"/>
              </a:lnSpc>
              <a:spcBef>
                <a:spcPts val="0"/>
              </a:spcBef>
              <a:spcAft>
                <a:spcPts val="0"/>
              </a:spcAft>
              <a:buClr>
                <a:schemeClr val="dk1"/>
              </a:buClr>
              <a:buSzPts val="1100"/>
              <a:buFont typeface="Arial"/>
              <a:buNone/>
            </a:pPr>
            <a:endParaRPr lang="en-US" sz="1000" dirty="0">
              <a:solidFill>
                <a:srgbClr val="333333"/>
              </a:solidFill>
              <a:highlight>
                <a:srgbClr val="FFFFFF"/>
              </a:highlight>
              <a:latin typeface="Source Sans Pro"/>
              <a:ea typeface="Source Sans Pro"/>
              <a:cs typeface="Source Sans Pro"/>
              <a:sym typeface="Source Sans Pro"/>
            </a:endParaRPr>
          </a:p>
          <a:p>
            <a:pPr marL="0" lvl="0" indent="0" algn="l" rtl="0">
              <a:lnSpc>
                <a:spcPct val="100000"/>
              </a:lnSpc>
              <a:spcBef>
                <a:spcPts val="0"/>
              </a:spcBef>
              <a:spcAft>
                <a:spcPts val="0"/>
              </a:spcAft>
              <a:buClr>
                <a:schemeClr val="dk1"/>
              </a:buClr>
              <a:buSzPts val="1100"/>
              <a:buFont typeface="Arial"/>
              <a:buNone/>
            </a:pPr>
            <a:r>
              <a:rPr lang="en-US" sz="1000" dirty="0">
                <a:solidFill>
                  <a:srgbClr val="333333"/>
                </a:solidFill>
                <a:highlight>
                  <a:srgbClr val="FFFFFF"/>
                </a:highlight>
                <a:latin typeface="Source Sans Pro"/>
                <a:ea typeface="Source Sans Pro"/>
                <a:cs typeface="Source Sans Pro"/>
                <a:sym typeface="Source Sans Pro"/>
              </a:rPr>
              <a:t>And I admit it ….my wife and I are ‘dog people’ – a very special breed - and our walks every day are important to us.  Over the last few years the number of intense storms, and incredible heat  and cold have affected our walks and the park near where we live, now floods on a regular basis. </a:t>
            </a:r>
          </a:p>
          <a:p>
            <a:pPr marL="0" lvl="0" indent="0" algn="l" rtl="0">
              <a:lnSpc>
                <a:spcPct val="100000"/>
              </a:lnSpc>
              <a:spcBef>
                <a:spcPts val="0"/>
              </a:spcBef>
              <a:spcAft>
                <a:spcPts val="0"/>
              </a:spcAft>
              <a:buClr>
                <a:schemeClr val="dk1"/>
              </a:buClr>
              <a:buSzPts val="1100"/>
              <a:buFont typeface="Arial"/>
              <a:buNone/>
            </a:pPr>
            <a:endParaRPr lang="en-US" sz="1000" dirty="0">
              <a:solidFill>
                <a:srgbClr val="333333"/>
              </a:solidFill>
              <a:highlight>
                <a:srgbClr val="FFFFFF"/>
              </a:highlight>
              <a:latin typeface="Source Sans Pro"/>
              <a:ea typeface="Source Sans Pro"/>
              <a:cs typeface="Source Sans Pro"/>
              <a:sym typeface="Source Sans Pro"/>
            </a:endParaRPr>
          </a:p>
          <a:p>
            <a:pPr marL="0" lvl="0" indent="0" algn="l" rtl="0">
              <a:lnSpc>
                <a:spcPct val="100000"/>
              </a:lnSpc>
              <a:spcBef>
                <a:spcPts val="0"/>
              </a:spcBef>
              <a:spcAft>
                <a:spcPts val="0"/>
              </a:spcAft>
              <a:buClr>
                <a:schemeClr val="dk1"/>
              </a:buClr>
              <a:buSzPts val="1100"/>
              <a:buFont typeface="Arial"/>
              <a:buNone/>
            </a:pPr>
            <a:r>
              <a:rPr lang="en-US" sz="1000" dirty="0">
                <a:solidFill>
                  <a:srgbClr val="333333"/>
                </a:solidFill>
                <a:highlight>
                  <a:srgbClr val="FFFFFF"/>
                </a:highlight>
                <a:latin typeface="Source Sans Pro"/>
                <a:ea typeface="Source Sans Pro"/>
                <a:cs typeface="Source Sans Pro"/>
                <a:sym typeface="Source Sans Pro"/>
              </a:rPr>
              <a:t>I don’t believe it ever flooded the first 15 years we lived in the area, now several times a year.</a:t>
            </a:r>
          </a:p>
          <a:p>
            <a:pPr marL="0" lvl="0" indent="0" algn="l" rtl="0">
              <a:lnSpc>
                <a:spcPct val="100000"/>
              </a:lnSpc>
              <a:spcBef>
                <a:spcPts val="0"/>
              </a:spcBef>
              <a:spcAft>
                <a:spcPts val="0"/>
              </a:spcAft>
              <a:buClr>
                <a:schemeClr val="dk1"/>
              </a:buClr>
              <a:buSzPts val="1100"/>
              <a:buFont typeface="Arial"/>
              <a:buNone/>
            </a:pPr>
            <a:endParaRPr lang="en-US" sz="1000" dirty="0">
              <a:solidFill>
                <a:srgbClr val="333333"/>
              </a:solidFill>
              <a:highlight>
                <a:srgbClr val="FFFFFF"/>
              </a:highlight>
              <a:latin typeface="Source Sans Pro"/>
              <a:ea typeface="Source Sans Pro"/>
              <a:cs typeface="Source Sans Pro"/>
              <a:sym typeface="Source Sans Pro"/>
            </a:endParaRPr>
          </a:p>
          <a:p>
            <a:pPr marL="0" lvl="0" indent="0" algn="l" rtl="0">
              <a:lnSpc>
                <a:spcPct val="100000"/>
              </a:lnSpc>
              <a:spcBef>
                <a:spcPts val="0"/>
              </a:spcBef>
              <a:spcAft>
                <a:spcPts val="0"/>
              </a:spcAft>
              <a:buClr>
                <a:schemeClr val="dk1"/>
              </a:buClr>
              <a:buSzPts val="1100"/>
              <a:buFont typeface="Arial"/>
              <a:buNone/>
            </a:pPr>
            <a:r>
              <a:rPr lang="en-US" sz="1000" dirty="0">
                <a:solidFill>
                  <a:srgbClr val="333333"/>
                </a:solidFill>
                <a:highlight>
                  <a:srgbClr val="FFFFFF"/>
                </a:highlight>
                <a:latin typeface="Source Sans Pro"/>
                <a:ea typeface="Source Sans Pro"/>
                <a:cs typeface="Source Sans Pro"/>
                <a:sym typeface="Source Sans Pro"/>
              </a:rPr>
              <a:t>And I believe it is our</a:t>
            </a:r>
            <a:r>
              <a:rPr lang="en-US" sz="1000" baseline="0" dirty="0">
                <a:solidFill>
                  <a:srgbClr val="333333"/>
                </a:solidFill>
                <a:highlight>
                  <a:srgbClr val="FFFFFF"/>
                </a:highlight>
                <a:latin typeface="Source Sans Pro"/>
                <a:ea typeface="Source Sans Pro"/>
                <a:cs typeface="Source Sans Pro"/>
                <a:sym typeface="Source Sans Pro"/>
              </a:rPr>
              <a:t> responsibility and</a:t>
            </a:r>
            <a:r>
              <a:rPr lang="en-US" sz="1000" dirty="0">
                <a:solidFill>
                  <a:srgbClr val="333333"/>
                </a:solidFill>
                <a:highlight>
                  <a:srgbClr val="FFFFFF"/>
                </a:highlight>
                <a:latin typeface="Source Sans Pro"/>
                <a:ea typeface="Source Sans Pro"/>
                <a:cs typeface="Source Sans Pro"/>
                <a:sym typeface="Source Sans Pro"/>
              </a:rPr>
              <a:t> obligation to do whatever necessary to keep the worst from happening </a:t>
            </a:r>
          </a:p>
          <a:p>
            <a:pPr marL="0" lvl="0" indent="0" algn="l" rtl="0">
              <a:lnSpc>
                <a:spcPct val="100000"/>
              </a:lnSpc>
              <a:spcBef>
                <a:spcPts val="0"/>
              </a:spcBef>
              <a:spcAft>
                <a:spcPts val="0"/>
              </a:spcAft>
              <a:buClr>
                <a:schemeClr val="dk1"/>
              </a:buClr>
              <a:buSzPts val="1100"/>
              <a:buFont typeface="Arial"/>
              <a:buNone/>
            </a:pPr>
            <a:r>
              <a:rPr lang="en-US" sz="1000" dirty="0">
                <a:solidFill>
                  <a:srgbClr val="333333"/>
                </a:solidFill>
                <a:highlight>
                  <a:srgbClr val="FFFFFF"/>
                </a:highlight>
                <a:latin typeface="Source Sans Pro"/>
                <a:ea typeface="Source Sans Pro"/>
                <a:cs typeface="Source Sans Pro"/>
                <a:sym typeface="Source Sans Pro"/>
              </a:rPr>
              <a:t>AND the good news it is possible.   All</a:t>
            </a:r>
            <a:r>
              <a:rPr lang="en-US" sz="1000" baseline="0" dirty="0">
                <a:solidFill>
                  <a:srgbClr val="333333"/>
                </a:solidFill>
                <a:highlight>
                  <a:srgbClr val="FFFFFF"/>
                </a:highlight>
                <a:latin typeface="Source Sans Pro"/>
                <a:ea typeface="Source Sans Pro"/>
                <a:cs typeface="Source Sans Pro"/>
                <a:sym typeface="Source Sans Pro"/>
              </a:rPr>
              <a:t> we need to do is stop using fossil fuels.</a:t>
            </a:r>
            <a:endParaRPr lang="en-US" sz="1000" dirty="0">
              <a:solidFill>
                <a:srgbClr val="333333"/>
              </a:solidFill>
              <a:highlight>
                <a:srgbClr val="FFFFFF"/>
              </a:highlight>
              <a:latin typeface="Source Sans Pro"/>
              <a:ea typeface="Source Sans Pro"/>
              <a:cs typeface="Source Sans Pro"/>
              <a:sym typeface="Source Sans Pro"/>
            </a:endParaRPr>
          </a:p>
          <a:p>
            <a:pPr marL="0" lvl="0" indent="0" algn="l" rtl="0">
              <a:lnSpc>
                <a:spcPct val="100000"/>
              </a:lnSpc>
              <a:spcBef>
                <a:spcPts val="0"/>
              </a:spcBef>
              <a:spcAft>
                <a:spcPts val="0"/>
              </a:spcAft>
              <a:buClr>
                <a:schemeClr val="dk1"/>
              </a:buClr>
              <a:buSzPts val="1100"/>
              <a:buFont typeface="Arial"/>
              <a:buNone/>
            </a:pPr>
            <a:endParaRPr dirty="0">
              <a:latin typeface="Source Sans Pro"/>
              <a:ea typeface="Source Sans Pro"/>
              <a:cs typeface="Source Sans Pro"/>
              <a:sym typeface="Source Sans Pro"/>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4f54d6b85a_0_8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4" name="Google Shape;524;g4f54d6b85a_0_89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4f54d6b85a_0_5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4f54d6b85a_0_5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endParaRPr dirty="0">
              <a:latin typeface="Source Sans Pro"/>
              <a:ea typeface="Source Sans Pro"/>
              <a:cs typeface="Source Sans Pro"/>
              <a:sym typeface="Source Sans Pro"/>
            </a:endParaRPr>
          </a:p>
          <a:p>
            <a:pPr marL="0" lvl="0" indent="0" algn="l" rtl="0">
              <a:spcBef>
                <a:spcPts val="600"/>
              </a:spcBef>
              <a:spcAft>
                <a:spcPts val="0"/>
              </a:spcAft>
              <a:buNone/>
            </a:pPr>
            <a:r>
              <a:rPr lang="en-US" dirty="0">
                <a:latin typeface="Source Sans Pro"/>
                <a:ea typeface="Source Sans Pro"/>
                <a:cs typeface="Source Sans Pro"/>
                <a:sym typeface="Source Sans Pro"/>
              </a:rPr>
              <a:t>-----</a:t>
            </a:r>
            <a:endParaRPr dirty="0">
              <a:latin typeface="Source Sans Pro"/>
              <a:ea typeface="Source Sans Pro"/>
              <a:cs typeface="Source Sans Pro"/>
              <a:sym typeface="Source Sans Pro"/>
            </a:endParaRPr>
          </a:p>
          <a:p>
            <a:pPr marL="0" lvl="0" indent="0" algn="l" rtl="0">
              <a:spcBef>
                <a:spcPts val="600"/>
              </a:spcBef>
              <a:spcAft>
                <a:spcPts val="0"/>
              </a:spcAft>
              <a:buNone/>
            </a:pPr>
            <a:r>
              <a:rPr lang="en-US" dirty="0">
                <a:latin typeface="Source Sans Pro"/>
                <a:ea typeface="Source Sans Pro"/>
                <a:cs typeface="Source Sans Pro"/>
                <a:sym typeface="Source Sans Pro"/>
              </a:rPr>
              <a:t> </a:t>
            </a:r>
            <a:endParaRPr dirty="0">
              <a:latin typeface="Source Sans Pro"/>
              <a:ea typeface="Source Sans Pro"/>
              <a:cs typeface="Source Sans Pro"/>
              <a:sym typeface="Source Sans Pro"/>
            </a:endParaRPr>
          </a:p>
          <a:p>
            <a:pPr marL="0" lvl="0" indent="0" algn="l" rtl="0">
              <a:spcBef>
                <a:spcPts val="600"/>
              </a:spcBef>
              <a:spcAft>
                <a:spcPts val="0"/>
              </a:spcAft>
              <a:buNone/>
            </a:pPr>
            <a:r>
              <a:rPr lang="en-US" dirty="0">
                <a:latin typeface="Source Sans Pro"/>
                <a:ea typeface="Source Sans Pro"/>
                <a:cs typeface="Source Sans Pro"/>
                <a:sym typeface="Source Sans Pro"/>
              </a:rPr>
              <a:t>That passion has led</a:t>
            </a:r>
            <a:r>
              <a:rPr lang="en-US" baseline="0" dirty="0">
                <a:latin typeface="Source Sans Pro"/>
                <a:ea typeface="Source Sans Pro"/>
                <a:cs typeface="Source Sans Pro"/>
                <a:sym typeface="Source Sans Pro"/>
              </a:rPr>
              <a:t> </a:t>
            </a:r>
            <a:r>
              <a:rPr lang="en-US" dirty="0">
                <a:latin typeface="Source Sans Pro"/>
                <a:ea typeface="Source Sans Pro"/>
                <a:cs typeface="Source Sans Pro"/>
                <a:sym typeface="Source Sans Pro"/>
              </a:rPr>
              <a:t>me here, to the Summit.  </a:t>
            </a:r>
            <a:br>
              <a:rPr lang="en-US" dirty="0">
                <a:latin typeface="Source Sans Pro"/>
                <a:ea typeface="Source Sans Pro"/>
                <a:cs typeface="Source Sans Pro"/>
                <a:sym typeface="Source Sans Pro"/>
              </a:rPr>
            </a:br>
            <a:endParaRPr lang="en-US" dirty="0">
              <a:latin typeface="Source Sans Pro"/>
              <a:ea typeface="Source Sans Pro"/>
              <a:cs typeface="Source Sans Pro"/>
              <a:sym typeface="Source Sans Pro"/>
            </a:endParaRPr>
          </a:p>
          <a:p>
            <a:pPr marL="0" lvl="0" indent="0" algn="l" rtl="0">
              <a:spcBef>
                <a:spcPts val="600"/>
              </a:spcBef>
              <a:spcAft>
                <a:spcPts val="0"/>
              </a:spcAft>
              <a:buNone/>
            </a:pPr>
            <a:r>
              <a:rPr lang="en-US" dirty="0">
                <a:latin typeface="Source Sans Pro"/>
                <a:ea typeface="Source Sans Pro"/>
                <a:cs typeface="Source Sans Pro"/>
                <a:sym typeface="Source Sans Pro"/>
              </a:rPr>
              <a:t>  </a:t>
            </a:r>
          </a:p>
          <a:p>
            <a:pPr marL="0" lvl="0" indent="0" algn="l" rtl="0">
              <a:spcBef>
                <a:spcPts val="600"/>
              </a:spcBef>
              <a:spcAft>
                <a:spcPts val="0"/>
              </a:spcAft>
              <a:buNone/>
            </a:pPr>
            <a:r>
              <a:rPr lang="en-US" dirty="0">
                <a:latin typeface="Source Sans Pro"/>
                <a:ea typeface="Source Sans Pro"/>
                <a:cs typeface="Source Sans Pro"/>
                <a:sym typeface="Source Sans Pro"/>
              </a:rPr>
              <a:t>And</a:t>
            </a:r>
            <a:r>
              <a:rPr lang="en-US" baseline="0" dirty="0">
                <a:latin typeface="Source Sans Pro"/>
                <a:ea typeface="Source Sans Pro"/>
                <a:cs typeface="Source Sans Pro"/>
                <a:sym typeface="Source Sans Pro"/>
              </a:rPr>
              <a:t> I want to talk with you today about </a:t>
            </a:r>
            <a:r>
              <a:rPr lang="en-US" dirty="0">
                <a:latin typeface="Source Sans Pro"/>
                <a:ea typeface="Source Sans Pro"/>
                <a:cs typeface="Source Sans Pro"/>
                <a:sym typeface="Source Sans Pro"/>
              </a:rPr>
              <a:t>2 of these 3 questions you see:</a:t>
            </a:r>
          </a:p>
          <a:p>
            <a:pPr marL="0" lvl="0" indent="0" algn="l" rtl="0">
              <a:spcBef>
                <a:spcPts val="600"/>
              </a:spcBef>
              <a:spcAft>
                <a:spcPts val="0"/>
              </a:spcAft>
              <a:buNone/>
            </a:pPr>
            <a:endParaRPr dirty="0">
              <a:latin typeface="Source Sans Pro"/>
              <a:ea typeface="Source Sans Pro"/>
              <a:cs typeface="Source Sans Pro"/>
              <a:sym typeface="Source Sans Pro"/>
            </a:endParaRPr>
          </a:p>
          <a:p>
            <a:pPr marL="457200" lvl="3" indent="-304800" algn="l" rtl="0">
              <a:spcBef>
                <a:spcPts val="600"/>
              </a:spcBef>
              <a:spcAft>
                <a:spcPts val="0"/>
              </a:spcAft>
              <a:buClr>
                <a:schemeClr val="dk1"/>
              </a:buClr>
              <a:buSzPts val="1200"/>
              <a:buFont typeface="Source Sans Pro"/>
              <a:buChar char="●"/>
            </a:pPr>
            <a:r>
              <a:rPr lang="en-US" dirty="0">
                <a:latin typeface="Source Sans Pro"/>
                <a:ea typeface="Source Sans Pro"/>
                <a:cs typeface="Source Sans Pro"/>
                <a:sym typeface="Source Sans Pro"/>
              </a:rPr>
              <a:t>What do we already know about climate change?</a:t>
            </a:r>
          </a:p>
          <a:p>
            <a:pPr marL="457200" lvl="3" indent="-304800" algn="l" rtl="0">
              <a:spcBef>
                <a:spcPts val="600"/>
              </a:spcBef>
              <a:spcAft>
                <a:spcPts val="0"/>
              </a:spcAft>
              <a:buClr>
                <a:schemeClr val="dk1"/>
              </a:buClr>
              <a:buSzPts val="1200"/>
              <a:buFont typeface="Source Sans Pro"/>
              <a:buChar char="●"/>
            </a:pPr>
            <a:endParaRPr lang="en-US" dirty="0">
              <a:latin typeface="Source Sans Pro"/>
              <a:ea typeface="Source Sans Pro"/>
              <a:cs typeface="Source Sans Pro"/>
              <a:sym typeface="Source Sans Pro"/>
            </a:endParaRPr>
          </a:p>
          <a:p>
            <a:pPr marL="457200" lvl="3" indent="-317500">
              <a:spcBef>
                <a:spcPts val="600"/>
              </a:spcBef>
              <a:buClr>
                <a:schemeClr val="dk1"/>
              </a:buClr>
              <a:buFont typeface="Source Sans Pro"/>
              <a:buChar char="●"/>
            </a:pPr>
            <a:r>
              <a:rPr lang="en-US" dirty="0">
                <a:latin typeface="Source Sans Pro"/>
                <a:ea typeface="Source Sans Pro"/>
                <a:cs typeface="Source Sans Pro"/>
                <a:sym typeface="Source Sans Pro"/>
              </a:rPr>
              <a:t>Today we will pass on who Citizens’ Climate Lobby is but use our solution as an example.</a:t>
            </a:r>
          </a:p>
          <a:p>
            <a:pPr marL="457200" lvl="3" indent="-317500">
              <a:spcBef>
                <a:spcPts val="600"/>
              </a:spcBef>
              <a:buClr>
                <a:schemeClr val="dk1"/>
              </a:buClr>
              <a:buFont typeface="Source Sans Pro"/>
              <a:buChar char="●"/>
            </a:pPr>
            <a:endParaRPr dirty="0">
              <a:latin typeface="Source Sans Pro"/>
              <a:ea typeface="Source Sans Pro"/>
              <a:cs typeface="Source Sans Pro"/>
              <a:sym typeface="Source Sans Pro"/>
            </a:endParaRPr>
          </a:p>
          <a:p>
            <a:pPr marL="457200" lvl="3" indent="-317500" algn="l" rtl="0">
              <a:spcBef>
                <a:spcPts val="600"/>
              </a:spcBef>
              <a:spcAft>
                <a:spcPts val="0"/>
              </a:spcAft>
              <a:buClr>
                <a:schemeClr val="dk1"/>
              </a:buClr>
              <a:buSzPts val="1400"/>
              <a:buFont typeface="Source Sans Pro"/>
              <a:buChar char="●"/>
            </a:pPr>
            <a:r>
              <a:rPr lang="en-US" dirty="0">
                <a:latin typeface="Source Sans Pro"/>
                <a:ea typeface="Source Sans Pro"/>
                <a:cs typeface="Source Sans Pro"/>
                <a:sym typeface="Source Sans Pro"/>
              </a:rPr>
              <a:t>And what specific actions you and I can take now to maintain a livable world.</a:t>
            </a:r>
            <a:endParaRPr dirty="0">
              <a:latin typeface="Source Sans Pro"/>
              <a:ea typeface="Source Sans Pro"/>
              <a:cs typeface="Source Sans Pro"/>
              <a:sym typeface="Source Sans Pro"/>
            </a:endParaRPr>
          </a:p>
          <a:p>
            <a:pPr marL="0" lvl="0" indent="0" algn="l" rtl="0">
              <a:spcBef>
                <a:spcPts val="0"/>
              </a:spcBef>
              <a:spcAft>
                <a:spcPts val="0"/>
              </a:spcAft>
              <a:buNone/>
            </a:pPr>
            <a:endParaRPr dirty="0">
              <a:latin typeface="Source Sans Pro"/>
              <a:ea typeface="Source Sans Pro"/>
              <a:cs typeface="Source Sans Pro"/>
              <a:sym typeface="Source Sans Pro"/>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4f54d6b85a_0_5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 name="Google Shape;183;g4f54d6b85a_0_5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228600" lvl="2" indent="-304800" algn="l" rtl="0">
              <a:spcBef>
                <a:spcPts val="600"/>
              </a:spcBef>
              <a:spcAft>
                <a:spcPts val="0"/>
              </a:spcAft>
              <a:buClr>
                <a:schemeClr val="dk1"/>
              </a:buClr>
              <a:buSzPts val="1200"/>
              <a:buFont typeface="Source Sans Pro"/>
              <a:buChar char="■"/>
            </a:pPr>
            <a:endParaRPr lang="en-US" dirty="0">
              <a:solidFill>
                <a:srgbClr val="3C4043"/>
              </a:solidFill>
              <a:highlight>
                <a:srgbClr val="FFFFFF"/>
              </a:highlight>
              <a:latin typeface="Source Sans Pro"/>
              <a:ea typeface="Source Sans Pro"/>
              <a:cs typeface="Source Sans Pro"/>
              <a:sym typeface="Source Sans Pro"/>
            </a:endParaRPr>
          </a:p>
          <a:p>
            <a:pPr marL="228600" lvl="2" indent="-304800" algn="l" rtl="0">
              <a:spcBef>
                <a:spcPts val="600"/>
              </a:spcBef>
              <a:spcAft>
                <a:spcPts val="0"/>
              </a:spcAft>
              <a:buClr>
                <a:schemeClr val="dk1"/>
              </a:buClr>
              <a:buSzPts val="1200"/>
              <a:buFont typeface="Source Sans Pro"/>
              <a:buChar char="■"/>
            </a:pPr>
            <a:r>
              <a:rPr lang="en-US" dirty="0">
                <a:solidFill>
                  <a:srgbClr val="3C4043"/>
                </a:solidFill>
                <a:highlight>
                  <a:srgbClr val="FFFFFF"/>
                </a:highlight>
                <a:latin typeface="Source Sans Pro"/>
                <a:ea typeface="Source Sans Pro"/>
                <a:cs typeface="Source Sans Pro"/>
                <a:sym typeface="Source Sans Pro"/>
              </a:rPr>
              <a:t>OK quick poll.</a:t>
            </a:r>
          </a:p>
          <a:p>
            <a:pPr marL="228600" lvl="2" indent="-304800" algn="l" rtl="0">
              <a:spcBef>
                <a:spcPts val="600"/>
              </a:spcBef>
              <a:spcAft>
                <a:spcPts val="0"/>
              </a:spcAft>
              <a:buClr>
                <a:schemeClr val="dk1"/>
              </a:buClr>
              <a:buSzPts val="1200"/>
              <a:buFont typeface="Source Sans Pro"/>
              <a:buChar char="■"/>
            </a:pPr>
            <a:endParaRPr lang="en-US" dirty="0">
              <a:solidFill>
                <a:srgbClr val="3C4043"/>
              </a:solidFill>
              <a:highlight>
                <a:srgbClr val="FFFFFF"/>
              </a:highlight>
              <a:latin typeface="Source Sans Pro"/>
              <a:ea typeface="Source Sans Pro"/>
              <a:cs typeface="Source Sans Pro"/>
              <a:sym typeface="Source Sans Pro"/>
            </a:endParaRPr>
          </a:p>
          <a:p>
            <a:pPr marL="228600" lvl="2" indent="-304800" algn="l" rtl="0">
              <a:spcBef>
                <a:spcPts val="600"/>
              </a:spcBef>
              <a:spcAft>
                <a:spcPts val="0"/>
              </a:spcAft>
              <a:buClr>
                <a:schemeClr val="dk1"/>
              </a:buClr>
              <a:buSzPts val="1200"/>
              <a:buFont typeface="Source Sans Pro"/>
              <a:buChar char="■"/>
            </a:pPr>
            <a:endParaRPr lang="en-US" dirty="0">
              <a:solidFill>
                <a:srgbClr val="3C4043"/>
              </a:solidFill>
              <a:highlight>
                <a:srgbClr val="FFFFFF"/>
              </a:highlight>
              <a:latin typeface="Source Sans Pro"/>
              <a:ea typeface="Source Sans Pro"/>
              <a:cs typeface="Source Sans Pro"/>
              <a:sym typeface="Source Sans Pro"/>
            </a:endParaRPr>
          </a:p>
          <a:p>
            <a:pPr marL="228600" lvl="2" indent="-304800" algn="l" rtl="0">
              <a:spcBef>
                <a:spcPts val="600"/>
              </a:spcBef>
              <a:spcAft>
                <a:spcPts val="0"/>
              </a:spcAft>
              <a:buClr>
                <a:schemeClr val="dk1"/>
              </a:buClr>
              <a:buSzPts val="1200"/>
              <a:buFont typeface="Source Sans Pro"/>
              <a:buChar char="■"/>
            </a:pPr>
            <a:r>
              <a:rPr lang="en-US" dirty="0">
                <a:solidFill>
                  <a:srgbClr val="3C4043"/>
                </a:solidFill>
                <a:highlight>
                  <a:srgbClr val="FFFFFF"/>
                </a:highlight>
                <a:latin typeface="Source Sans Pro"/>
                <a:ea typeface="Source Sans Pro"/>
                <a:cs typeface="Source Sans Pro"/>
                <a:sym typeface="Source Sans Pro"/>
              </a:rPr>
              <a:t>Let’s get a sense of how you feel today in terms of understanding the facts and the science behind climate change? </a:t>
            </a:r>
          </a:p>
          <a:p>
            <a:pPr marL="228600" lvl="2" indent="-304800" algn="l" rtl="0">
              <a:spcBef>
                <a:spcPts val="600"/>
              </a:spcBef>
              <a:spcAft>
                <a:spcPts val="0"/>
              </a:spcAft>
              <a:buClr>
                <a:schemeClr val="dk1"/>
              </a:buClr>
              <a:buSzPts val="1200"/>
              <a:buFont typeface="Source Sans Pro"/>
              <a:buChar char="■"/>
            </a:pPr>
            <a:endParaRPr dirty="0">
              <a:solidFill>
                <a:srgbClr val="3C4043"/>
              </a:solidFill>
              <a:highlight>
                <a:srgbClr val="FFFFFF"/>
              </a:highlight>
              <a:latin typeface="Source Sans Pro"/>
              <a:ea typeface="Source Sans Pro"/>
              <a:cs typeface="Source Sans Pro"/>
              <a:sym typeface="Source Sans Pro"/>
            </a:endParaRPr>
          </a:p>
          <a:p>
            <a:pPr marL="457200" lvl="3" indent="-304800" algn="l" rtl="0">
              <a:spcBef>
                <a:spcPts val="600"/>
              </a:spcBef>
              <a:spcAft>
                <a:spcPts val="0"/>
              </a:spcAft>
              <a:buClr>
                <a:srgbClr val="3C4043"/>
              </a:buClr>
              <a:buSzPts val="1200"/>
              <a:buFont typeface="Source Sans Pro"/>
              <a:buChar char="●"/>
            </a:pPr>
            <a:r>
              <a:rPr lang="en-US" dirty="0">
                <a:solidFill>
                  <a:srgbClr val="3C4043"/>
                </a:solidFill>
                <a:highlight>
                  <a:srgbClr val="FFFFFF"/>
                </a:highlight>
                <a:latin typeface="Source Sans Pro"/>
                <a:ea typeface="Source Sans Pro"/>
                <a:cs typeface="Source Sans Pro"/>
                <a:sym typeface="Source Sans Pro"/>
              </a:rPr>
              <a:t>Show of hands Raise fingers to identify yourself :. </a:t>
            </a:r>
          </a:p>
          <a:p>
            <a:pPr marL="457200" lvl="3" indent="-304800" algn="l" rtl="0">
              <a:spcBef>
                <a:spcPts val="600"/>
              </a:spcBef>
              <a:spcAft>
                <a:spcPts val="0"/>
              </a:spcAft>
              <a:buClr>
                <a:srgbClr val="3C4043"/>
              </a:buClr>
              <a:buSzPts val="1200"/>
              <a:buFont typeface="Source Sans Pro"/>
              <a:buChar char="●"/>
            </a:pPr>
            <a:r>
              <a:rPr lang="en-US" dirty="0">
                <a:solidFill>
                  <a:srgbClr val="3C4043"/>
                </a:solidFill>
                <a:highlight>
                  <a:srgbClr val="FFFFFF"/>
                </a:highlight>
                <a:latin typeface="Source Sans Pro"/>
                <a:ea typeface="Source Sans Pro"/>
                <a:cs typeface="Source Sans Pro"/>
                <a:sym typeface="Source Sans Pro"/>
              </a:rPr>
              <a:t>1 is “I haven’t the faintest idea”, and 5 is “I’m totally up on this stuff and stay current.”</a:t>
            </a:r>
          </a:p>
          <a:p>
            <a:pPr marL="457200" lvl="3" indent="-304800" algn="l" rtl="0">
              <a:spcBef>
                <a:spcPts val="600"/>
              </a:spcBef>
              <a:spcAft>
                <a:spcPts val="0"/>
              </a:spcAft>
              <a:buClr>
                <a:srgbClr val="3C4043"/>
              </a:buClr>
              <a:buSzPts val="1200"/>
              <a:buFont typeface="Source Sans Pro"/>
              <a:buChar char="●"/>
            </a:pPr>
            <a:endParaRPr dirty="0">
              <a:solidFill>
                <a:srgbClr val="3C4043"/>
              </a:solidFill>
              <a:highlight>
                <a:srgbClr val="FFFFFF"/>
              </a:highlight>
              <a:latin typeface="Source Sans Pro"/>
              <a:ea typeface="Source Sans Pro"/>
              <a:cs typeface="Source Sans Pro"/>
              <a:sym typeface="Source Sans Pro"/>
            </a:endParaRPr>
          </a:p>
          <a:p>
            <a:pPr marL="228600" lvl="2" indent="-304800" algn="l" rtl="0">
              <a:spcBef>
                <a:spcPts val="600"/>
              </a:spcBef>
              <a:spcAft>
                <a:spcPts val="0"/>
              </a:spcAft>
              <a:buClr>
                <a:schemeClr val="dk1"/>
              </a:buClr>
              <a:buSzPts val="1200"/>
              <a:buFont typeface="Source Sans Pro"/>
              <a:buChar char="■"/>
            </a:pPr>
            <a:r>
              <a:rPr lang="en-US" dirty="0">
                <a:solidFill>
                  <a:srgbClr val="3C4043"/>
                </a:solidFill>
                <a:highlight>
                  <a:srgbClr val="FFFFFF"/>
                </a:highlight>
                <a:latin typeface="Source Sans Pro"/>
                <a:ea typeface="Source Sans Pro"/>
                <a:cs typeface="Source Sans Pro"/>
                <a:sym typeface="Source Sans Pro"/>
              </a:rPr>
              <a:t>[Wait to see where everyone is and comment]. </a:t>
            </a:r>
          </a:p>
          <a:p>
            <a:pPr marL="228600" lvl="2" indent="-304800" algn="l" rtl="0">
              <a:spcBef>
                <a:spcPts val="600"/>
              </a:spcBef>
              <a:spcAft>
                <a:spcPts val="0"/>
              </a:spcAft>
              <a:buClr>
                <a:schemeClr val="dk1"/>
              </a:buClr>
              <a:buSzPts val="1200"/>
              <a:buFont typeface="Source Sans Pro"/>
              <a:buChar char="■"/>
            </a:pPr>
            <a:endParaRPr lang="en-US" dirty="0">
              <a:solidFill>
                <a:srgbClr val="3C4043"/>
              </a:solidFill>
              <a:highlight>
                <a:srgbClr val="FFFFFF"/>
              </a:highlight>
              <a:latin typeface="Source Sans Pro"/>
              <a:ea typeface="Source Sans Pro"/>
              <a:cs typeface="Source Sans Pro"/>
              <a:sym typeface="Source Sans Pro"/>
            </a:endParaRPr>
          </a:p>
          <a:p>
            <a:pPr marL="228600" lvl="2" indent="-304800" algn="l" rtl="0">
              <a:spcBef>
                <a:spcPts val="600"/>
              </a:spcBef>
              <a:spcAft>
                <a:spcPts val="0"/>
              </a:spcAft>
              <a:buClr>
                <a:schemeClr val="dk1"/>
              </a:buClr>
              <a:buSzPts val="1200"/>
              <a:buFont typeface="Source Sans Pro"/>
              <a:buChar char="■"/>
            </a:pPr>
            <a:r>
              <a:rPr lang="en-US" dirty="0">
                <a:solidFill>
                  <a:srgbClr val="3C4043"/>
                </a:solidFill>
                <a:highlight>
                  <a:srgbClr val="FFFFFF"/>
                </a:highlight>
                <a:latin typeface="Source Sans Pro"/>
                <a:ea typeface="Source Sans Pro"/>
                <a:cs typeface="Source Sans Pro"/>
                <a:sym typeface="Source Sans Pro"/>
              </a:rPr>
              <a:t>Great. Not many of you are atmospheric scientists, like me, but there is scientific consensus on basic ideas about climate change...so let’s review what we know.</a:t>
            </a:r>
            <a:endParaRPr dirty="0">
              <a:latin typeface="Source Sans Pro"/>
              <a:ea typeface="Source Sans Pro"/>
              <a:cs typeface="Source Sans Pro"/>
              <a:sym typeface="Source Sans Pro"/>
            </a:endParaRPr>
          </a:p>
          <a:p>
            <a:pPr marL="0" lvl="0" indent="0" algn="l" rtl="0">
              <a:spcBef>
                <a:spcPts val="600"/>
              </a:spcBef>
              <a:spcAft>
                <a:spcPts val="0"/>
              </a:spcAft>
              <a:buNone/>
            </a:pPr>
            <a:endParaRPr dirty="0">
              <a:latin typeface="Source Sans Pro"/>
              <a:ea typeface="Source Sans Pro"/>
              <a:cs typeface="Source Sans Pro"/>
              <a:sym typeface="Source Sans Pro"/>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Shape 123"/>
          <p:cNvSpPr>
            <a:spLocks noGrp="1" noRot="1" noChangeAspect="1"/>
          </p:cNvSpPr>
          <p:nvPr>
            <p:ph type="sldImg" idx="2"/>
          </p:nvPr>
        </p:nvSpPr>
        <p:spPr>
          <a:xfrm>
            <a:off x="454025" y="720725"/>
            <a:ext cx="6407150" cy="3603625"/>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Shape 124"/>
          <p:cNvSpPr txBox="1">
            <a:spLocks noGrp="1"/>
          </p:cNvSpPr>
          <p:nvPr>
            <p:ph type="body" idx="1"/>
          </p:nvPr>
        </p:nvSpPr>
        <p:spPr>
          <a:xfrm>
            <a:off x="731520" y="4560579"/>
            <a:ext cx="5852160" cy="4320539"/>
          </a:xfrm>
          <a:prstGeom prst="rect">
            <a:avLst/>
          </a:prstGeom>
          <a:noFill/>
          <a:ln>
            <a:noFill/>
          </a:ln>
        </p:spPr>
        <p:txBody>
          <a:bodyPr spcFirstLastPara="1" wrap="square" lIns="96550" tIns="48275" rIns="96550" bIns="48275" anchor="t" anchorCtr="0">
            <a:noAutofit/>
          </a:bodyPr>
          <a:lstStyle/>
          <a:p>
            <a:pPr marL="0" marR="0" lvl="0" indent="0" algn="l" rtl="0">
              <a:spcBef>
                <a:spcPts val="0"/>
              </a:spcBef>
              <a:spcAft>
                <a:spcPts val="0"/>
              </a:spcAft>
              <a:buNone/>
            </a:pPr>
            <a:r>
              <a:rPr lang="en-US" sz="1400" b="1" i="0" u="none" strike="noStrike" cap="none" dirty="0">
                <a:solidFill>
                  <a:schemeClr val="dk1"/>
                </a:solidFill>
                <a:latin typeface="Calibri"/>
                <a:ea typeface="Calibri"/>
                <a:cs typeface="Calibri"/>
                <a:sym typeface="Calibri"/>
              </a:rPr>
              <a:t>What We Know about our current situation can be summed up in 11 words:</a:t>
            </a:r>
            <a:br>
              <a:rPr lang="en-US" sz="1400" b="1" i="0" u="none" strike="noStrike" cap="none" dirty="0">
                <a:solidFill>
                  <a:schemeClr val="dk1"/>
                </a:solidFill>
                <a:latin typeface="Calibri"/>
                <a:ea typeface="Calibri"/>
                <a:cs typeface="Calibri"/>
                <a:sym typeface="Calibri"/>
              </a:rPr>
            </a:br>
            <a:endParaRPr lang="en-US" sz="1400" b="1"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r>
              <a:rPr lang="en-US" sz="1200" b="1" i="0" u="none" strike="noStrike" cap="none" dirty="0">
                <a:solidFill>
                  <a:schemeClr val="dk1"/>
                </a:solidFill>
                <a:latin typeface="Calibri"/>
                <a:ea typeface="Calibri"/>
                <a:cs typeface="Calibri"/>
                <a:sym typeface="Calibri"/>
              </a:rPr>
              <a:t>Scientists agree</a:t>
            </a:r>
            <a:r>
              <a:rPr lang="en-US" sz="1200" b="0" i="0" u="none" strike="noStrike" cap="none" dirty="0">
                <a:solidFill>
                  <a:schemeClr val="dk1"/>
                </a:solidFill>
                <a:latin typeface="Calibri"/>
                <a:ea typeface="Calibri"/>
                <a:cs typeface="Calibri"/>
                <a:sym typeface="Calibri"/>
              </a:rPr>
              <a:t>    (97% of climate scientists agree) </a:t>
            </a:r>
          </a:p>
          <a:p>
            <a:pPr marL="0" marR="0" lvl="0" indent="0" algn="l" rtl="0">
              <a:spcBef>
                <a:spcPts val="0"/>
              </a:spcBef>
              <a:spcAft>
                <a:spcPts val="0"/>
              </a:spcAft>
              <a:buNone/>
            </a:pPr>
            <a:endParaRPr dirty="0"/>
          </a:p>
          <a:p>
            <a:pPr marL="171362" marR="0" lvl="0" indent="-171362" algn="l" rtl="0">
              <a:spcBef>
                <a:spcPts val="0"/>
              </a:spcBef>
              <a:spcAft>
                <a:spcPts val="0"/>
              </a:spcAft>
              <a:buClr>
                <a:schemeClr val="dk1"/>
              </a:buClr>
              <a:buSzPts val="1200"/>
              <a:buFont typeface="Arial"/>
              <a:buChar char="•"/>
            </a:pPr>
            <a:r>
              <a:rPr lang="en-US" sz="1200" b="1" i="0" u="none" strike="noStrike" cap="none" dirty="0">
                <a:solidFill>
                  <a:schemeClr val="dk1"/>
                </a:solidFill>
                <a:latin typeface="Calibri"/>
                <a:ea typeface="Calibri"/>
                <a:cs typeface="Calibri"/>
                <a:sym typeface="Calibri"/>
              </a:rPr>
              <a:t>It’s real</a:t>
            </a:r>
            <a:r>
              <a:rPr lang="en-US" sz="1200" b="0" i="0" u="none" strike="noStrike" cap="none" dirty="0">
                <a:solidFill>
                  <a:schemeClr val="dk1"/>
                </a:solidFill>
                <a:latin typeface="Calibri"/>
                <a:ea typeface="Calibri"/>
                <a:cs typeface="Calibri"/>
                <a:sym typeface="Calibri"/>
              </a:rPr>
              <a:t>   (polar ice melting, more intense storms and droughts, etc. are all telling us we have a real problem)</a:t>
            </a:r>
          </a:p>
          <a:p>
            <a:pPr marL="171362" marR="0" lvl="0" indent="-171362" algn="l" rtl="0">
              <a:spcBef>
                <a:spcPts val="0"/>
              </a:spcBef>
              <a:spcAft>
                <a:spcPts val="0"/>
              </a:spcAft>
              <a:buClr>
                <a:schemeClr val="dk1"/>
              </a:buClr>
              <a:buSzPts val="1200"/>
              <a:buFont typeface="Arial"/>
              <a:buChar char="•"/>
            </a:pPr>
            <a:endParaRPr dirty="0"/>
          </a:p>
          <a:p>
            <a:pPr marL="171362" marR="0" lvl="0" indent="-171362" algn="l" rtl="0">
              <a:spcBef>
                <a:spcPts val="0"/>
              </a:spcBef>
              <a:spcAft>
                <a:spcPts val="0"/>
              </a:spcAft>
              <a:buClr>
                <a:schemeClr val="dk1"/>
              </a:buClr>
              <a:buSzPts val="1200"/>
              <a:buFont typeface="Arial"/>
              <a:buChar char="•"/>
            </a:pPr>
            <a:r>
              <a:rPr lang="en-US" sz="1200" b="1" i="0" u="none" strike="noStrike" cap="none" dirty="0">
                <a:solidFill>
                  <a:schemeClr val="dk1"/>
                </a:solidFill>
                <a:latin typeface="Calibri"/>
                <a:ea typeface="Calibri"/>
                <a:cs typeface="Calibri"/>
                <a:sym typeface="Calibri"/>
              </a:rPr>
              <a:t>It’s bad   need we say more?</a:t>
            </a:r>
          </a:p>
          <a:p>
            <a:pPr marL="171362" marR="0" lvl="0" indent="-171362" algn="l" rtl="0">
              <a:spcBef>
                <a:spcPts val="0"/>
              </a:spcBef>
              <a:spcAft>
                <a:spcPts val="0"/>
              </a:spcAft>
              <a:buClr>
                <a:schemeClr val="dk1"/>
              </a:buClr>
              <a:buSzPts val="1200"/>
              <a:buFont typeface="Arial"/>
              <a:buChar char="•"/>
            </a:pPr>
            <a:endParaRPr dirty="0"/>
          </a:p>
          <a:p>
            <a:pPr marL="171362" marR="0" lvl="0" indent="-171362" algn="l" rtl="0">
              <a:spcBef>
                <a:spcPts val="0"/>
              </a:spcBef>
              <a:spcAft>
                <a:spcPts val="0"/>
              </a:spcAft>
              <a:buClr>
                <a:schemeClr val="dk1"/>
              </a:buClr>
              <a:buSzPts val="1200"/>
              <a:buFont typeface="Arial"/>
              <a:buChar char="•"/>
            </a:pPr>
            <a:r>
              <a:rPr lang="en-US" sz="1200" b="1" i="0" u="none" strike="noStrike" cap="none" dirty="0">
                <a:solidFill>
                  <a:schemeClr val="dk1"/>
                </a:solidFill>
                <a:latin typeface="Calibri"/>
                <a:ea typeface="Calibri"/>
                <a:cs typeface="Calibri"/>
                <a:sym typeface="Calibri"/>
              </a:rPr>
              <a:t>It’s us</a:t>
            </a:r>
            <a:r>
              <a:rPr lang="en-US" sz="1200" b="0" i="0" u="none" strike="noStrike" cap="none" dirty="0">
                <a:solidFill>
                  <a:schemeClr val="dk1"/>
                </a:solidFill>
                <a:latin typeface="Calibri"/>
                <a:ea typeface="Calibri"/>
                <a:cs typeface="Calibri"/>
                <a:sym typeface="Calibri"/>
              </a:rPr>
              <a:t>   (a quantifiable portion of climate change is human-caused)</a:t>
            </a:r>
          </a:p>
          <a:p>
            <a:pPr marL="171362" marR="0" lvl="0" indent="-171362" algn="l" rtl="0">
              <a:spcBef>
                <a:spcPts val="0"/>
              </a:spcBef>
              <a:spcAft>
                <a:spcPts val="0"/>
              </a:spcAft>
              <a:buClr>
                <a:schemeClr val="dk1"/>
              </a:buClr>
              <a:buSzPts val="1200"/>
              <a:buFont typeface="Arial"/>
              <a:buChar char="•"/>
            </a:pPr>
            <a:endParaRPr dirty="0"/>
          </a:p>
          <a:p>
            <a:pPr marL="171362" marR="0" lvl="0" indent="-171362" algn="l" rtl="0">
              <a:spcBef>
                <a:spcPts val="0"/>
              </a:spcBef>
              <a:spcAft>
                <a:spcPts val="0"/>
              </a:spcAft>
              <a:buClr>
                <a:schemeClr val="dk1"/>
              </a:buClr>
              <a:buSzPts val="1200"/>
              <a:buFont typeface="Arial"/>
              <a:buChar char="•"/>
            </a:pPr>
            <a:r>
              <a:rPr lang="en-US" sz="1200" b="1" i="0" u="none" strike="noStrike" cap="none" dirty="0">
                <a:solidFill>
                  <a:schemeClr val="dk1"/>
                </a:solidFill>
                <a:latin typeface="Calibri"/>
                <a:ea typeface="Calibri"/>
                <a:cs typeface="Calibri"/>
                <a:sym typeface="Calibri"/>
              </a:rPr>
              <a:t>And there’s hope.</a:t>
            </a:r>
            <a:r>
              <a:rPr lang="en-US" sz="1200" b="0" i="0" u="none" strike="noStrike" cap="none" dirty="0">
                <a:solidFill>
                  <a:schemeClr val="dk1"/>
                </a:solidFill>
                <a:latin typeface="Calibri"/>
                <a:ea typeface="Calibri"/>
                <a:cs typeface="Calibri"/>
                <a:sym typeface="Calibri"/>
              </a:rPr>
              <a:t>    (we still have time </a:t>
            </a:r>
            <a:r>
              <a:rPr lang="en-US" dirty="0"/>
              <a:t>though not much </a:t>
            </a:r>
            <a:r>
              <a:rPr lang="en-US" sz="1200" b="0" i="0" u="none" strike="noStrike" cap="none" dirty="0">
                <a:solidFill>
                  <a:schemeClr val="dk1"/>
                </a:solidFill>
                <a:latin typeface="Calibri"/>
                <a:ea typeface="Calibri"/>
                <a:cs typeface="Calibri"/>
                <a:sym typeface="Calibri"/>
              </a:rPr>
              <a:t>to fix this situation and slow the worst effects of manmade climate change).</a:t>
            </a:r>
            <a:endParaRPr dirty="0"/>
          </a:p>
        </p:txBody>
      </p:sp>
      <p:sp>
        <p:nvSpPr>
          <p:cNvPr id="125" name="Shape 125"/>
          <p:cNvSpPr txBox="1">
            <a:spLocks noGrp="1"/>
          </p:cNvSpPr>
          <p:nvPr>
            <p:ph type="sldNum" idx="12"/>
          </p:nvPr>
        </p:nvSpPr>
        <p:spPr>
          <a:xfrm>
            <a:off x="4143587" y="9119475"/>
            <a:ext cx="3169920" cy="480061"/>
          </a:xfrm>
          <a:prstGeom prst="rect">
            <a:avLst/>
          </a:prstGeom>
          <a:noFill/>
          <a:ln>
            <a:noFill/>
          </a:ln>
        </p:spPr>
        <p:txBody>
          <a:bodyPr spcFirstLastPara="1" wrap="square" lIns="96550" tIns="48275" rIns="96550" bIns="482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26" name="Shape 126"/>
          <p:cNvSpPr txBox="1">
            <a:spLocks noGrp="1"/>
          </p:cNvSpPr>
          <p:nvPr>
            <p:ph type="dt" idx="10"/>
          </p:nvPr>
        </p:nvSpPr>
        <p:spPr>
          <a:xfrm>
            <a:off x="4143587" y="2"/>
            <a:ext cx="3169920" cy="480061"/>
          </a:xfrm>
          <a:prstGeom prst="rect">
            <a:avLst/>
          </a:prstGeom>
          <a:noFill/>
          <a:ln>
            <a:noFill/>
          </a:ln>
        </p:spPr>
        <p:txBody>
          <a:bodyPr spcFirstLastPara="1" wrap="square" lIns="96550" tIns="48275" rIns="96550" bIns="48275"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t>May 9th, 2018</a:t>
            </a: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2" name="Footer Placeholder 1">
            <a:extLst>
              <a:ext uri="{FF2B5EF4-FFF2-40B4-BE49-F238E27FC236}">
                <a16:creationId xmlns:a16="http://schemas.microsoft.com/office/drawing/2014/main" id="{B00A5346-0DC9-4ED7-86DC-8BA9B97E3EBF}"/>
              </a:ext>
            </a:extLst>
          </p:cNvPr>
          <p:cNvSpPr>
            <a:spLocks noGrp="1"/>
          </p:cNvSpPr>
          <p:nvPr>
            <p:ph type="ftr" idx="13"/>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100" b="0" i="0" u="none" strike="noStrike" kern="0" cap="none" spc="0" normalizeH="0" baseline="0" noProof="0">
                <a:ln>
                  <a:noFill/>
                </a:ln>
                <a:solidFill>
                  <a:srgbClr val="000000"/>
                </a:solidFill>
                <a:effectLst/>
                <a:uLnTx/>
                <a:uFillTx/>
                <a:latin typeface="Calibri"/>
                <a:cs typeface="Calibri"/>
                <a:sym typeface="Calibri"/>
              </a:rPr>
              <a:t>CCL Presenters: Peter Collinge and Rob Levine</a:t>
            </a:r>
          </a:p>
        </p:txBody>
      </p:sp>
      <p:sp>
        <p:nvSpPr>
          <p:cNvPr id="3" name="Header Placeholder 2">
            <a:extLst>
              <a:ext uri="{FF2B5EF4-FFF2-40B4-BE49-F238E27FC236}">
                <a16:creationId xmlns:a16="http://schemas.microsoft.com/office/drawing/2014/main" id="{FF5FD5AC-3A46-4A29-9C73-B38FD4B1A892}"/>
              </a:ext>
            </a:extLst>
          </p:cNvPr>
          <p:cNvSpPr>
            <a:spLocks noGrp="1"/>
          </p:cNvSpPr>
          <p:nvPr>
            <p:ph type="hdr" idx="14"/>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000000"/>
                </a:solidFill>
                <a:effectLst/>
                <a:uLnTx/>
                <a:uFillTx/>
                <a:latin typeface="Calibri"/>
                <a:cs typeface="Calibri"/>
                <a:sym typeface="Calibri"/>
              </a:rPr>
              <a:t>CCL Presentation to the Henrietta Town Board</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4f54d6b85a_0_6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3" name="Google Shape;293;g4f54d6b85a_0_66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3" indent="-304800" algn="l" rtl="0">
              <a:spcBef>
                <a:spcPts val="600"/>
              </a:spcBef>
              <a:spcAft>
                <a:spcPts val="0"/>
              </a:spcAft>
              <a:buClr>
                <a:schemeClr val="dk1"/>
              </a:buClr>
              <a:buSzPts val="1200"/>
              <a:buFont typeface="Source Sans Pro"/>
              <a:buChar char="●"/>
            </a:pPr>
            <a:endParaRPr lang="en-US" dirty="0">
              <a:latin typeface="Source Sans Pro"/>
              <a:ea typeface="Source Sans Pro"/>
              <a:cs typeface="Source Sans Pro"/>
              <a:sym typeface="Source Sans Pro"/>
            </a:endParaRPr>
          </a:p>
          <a:p>
            <a:pPr marL="457200" lvl="3" indent="-304800" algn="l" rtl="0">
              <a:spcBef>
                <a:spcPts val="600"/>
              </a:spcBef>
              <a:spcAft>
                <a:spcPts val="0"/>
              </a:spcAft>
              <a:buClr>
                <a:schemeClr val="dk1"/>
              </a:buClr>
              <a:buSzPts val="1200"/>
              <a:buFont typeface="Source Sans Pro"/>
              <a:buChar char="●"/>
            </a:pPr>
            <a:r>
              <a:rPr lang="en-US" dirty="0">
                <a:latin typeface="Source Sans Pro"/>
                <a:ea typeface="Source Sans Pro"/>
                <a:cs typeface="Source Sans Pro"/>
                <a:sym typeface="Source Sans Pro"/>
              </a:rPr>
              <a:t>It’s not fun or easy to face the facts of what we are up against, but that is the first and the most important step we can take before you’re ready  to act.</a:t>
            </a:r>
          </a:p>
          <a:p>
            <a:pPr marL="457200" lvl="3" indent="-304800" algn="l" rtl="0">
              <a:spcBef>
                <a:spcPts val="600"/>
              </a:spcBef>
              <a:spcAft>
                <a:spcPts val="0"/>
              </a:spcAft>
              <a:buClr>
                <a:schemeClr val="dk1"/>
              </a:buClr>
              <a:buSzPts val="1200"/>
              <a:buFont typeface="Source Sans Pro"/>
              <a:buChar char="●"/>
            </a:pPr>
            <a:endParaRPr dirty="0">
              <a:latin typeface="Source Sans Pro"/>
              <a:ea typeface="Source Sans Pro"/>
              <a:cs typeface="Source Sans Pro"/>
              <a:sym typeface="Source Sans Pro"/>
            </a:endParaRPr>
          </a:p>
          <a:p>
            <a:pPr marL="457200" lvl="3" indent="-304800" algn="l" rtl="0">
              <a:spcBef>
                <a:spcPts val="600"/>
              </a:spcBef>
              <a:spcAft>
                <a:spcPts val="0"/>
              </a:spcAft>
              <a:buClr>
                <a:schemeClr val="dk1"/>
              </a:buClr>
              <a:buSzPts val="1200"/>
              <a:buFont typeface="Source Sans Pro"/>
              <a:buChar char="●"/>
            </a:pPr>
            <a:r>
              <a:rPr lang="en-US" dirty="0">
                <a:latin typeface="Source Sans Pro"/>
                <a:ea typeface="Source Sans Pro"/>
                <a:cs typeface="Source Sans Pro"/>
                <a:sym typeface="Source Sans Pro"/>
              </a:rPr>
              <a:t>Scientists tell us we need to stop</a:t>
            </a:r>
            <a:r>
              <a:rPr lang="en-US" baseline="0" dirty="0">
                <a:latin typeface="Source Sans Pro"/>
                <a:ea typeface="Source Sans Pro"/>
                <a:cs typeface="Source Sans Pro"/>
                <a:sym typeface="Source Sans Pro"/>
              </a:rPr>
              <a:t> </a:t>
            </a:r>
            <a:r>
              <a:rPr lang="en-US" dirty="0">
                <a:latin typeface="Source Sans Pro"/>
                <a:ea typeface="Source Sans Pro"/>
                <a:cs typeface="Source Sans Pro"/>
                <a:sym typeface="Source Sans Pro"/>
              </a:rPr>
              <a:t>business as usual, because our current carbon consumption is leading us beyond a tolerable average temperature increase and a tipping point. A chain reaction we have no control over.</a:t>
            </a:r>
          </a:p>
          <a:p>
            <a:pPr marL="457200" lvl="3" indent="-304800" algn="l" rtl="0">
              <a:spcBef>
                <a:spcPts val="600"/>
              </a:spcBef>
              <a:spcAft>
                <a:spcPts val="0"/>
              </a:spcAft>
              <a:buClr>
                <a:schemeClr val="dk1"/>
              </a:buClr>
              <a:buSzPts val="1200"/>
              <a:buFont typeface="Source Sans Pro"/>
              <a:buChar char="●"/>
            </a:pPr>
            <a:endParaRPr dirty="0">
              <a:latin typeface="Source Sans Pro"/>
              <a:ea typeface="Source Sans Pro"/>
              <a:cs typeface="Source Sans Pro"/>
              <a:sym typeface="Source Sans Pro"/>
            </a:endParaRPr>
          </a:p>
          <a:p>
            <a:pPr marL="457200" lvl="3" indent="-304800" algn="l" rtl="0">
              <a:spcBef>
                <a:spcPts val="600"/>
              </a:spcBef>
              <a:spcAft>
                <a:spcPts val="0"/>
              </a:spcAft>
              <a:buClr>
                <a:schemeClr val="dk1"/>
              </a:buClr>
              <a:buSzPts val="1200"/>
              <a:buFont typeface="Source Sans Pro"/>
              <a:buChar char="●"/>
            </a:pPr>
            <a:r>
              <a:rPr lang="en-US" dirty="0">
                <a:latin typeface="Source Sans Pro"/>
                <a:ea typeface="Source Sans Pro"/>
                <a:cs typeface="Source Sans Pro"/>
                <a:sym typeface="Source Sans Pro"/>
              </a:rPr>
              <a:t>How long do we have to change the trend? The IPCC</a:t>
            </a:r>
            <a:r>
              <a:rPr lang="en-US" baseline="0" dirty="0">
                <a:latin typeface="Source Sans Pro"/>
                <a:ea typeface="Source Sans Pro"/>
                <a:cs typeface="Source Sans Pro"/>
                <a:sym typeface="Source Sans Pro"/>
              </a:rPr>
              <a:t> Report</a:t>
            </a:r>
            <a:r>
              <a:rPr lang="en-US" dirty="0">
                <a:latin typeface="Source Sans Pro"/>
                <a:ea typeface="Source Sans Pro"/>
                <a:cs typeface="Source Sans Pro"/>
                <a:sym typeface="Source Sans Pro"/>
              </a:rPr>
              <a:t>, the worldwide body of respected scientists who are experts at this stuff said in November that we have 12 </a:t>
            </a:r>
          </a:p>
          <a:p>
            <a:pPr marL="457200" lvl="3" indent="-304800" algn="l" rtl="0">
              <a:spcBef>
                <a:spcPts val="600"/>
              </a:spcBef>
              <a:spcAft>
                <a:spcPts val="0"/>
              </a:spcAft>
              <a:buClr>
                <a:schemeClr val="dk1"/>
              </a:buClr>
              <a:buSzPts val="1200"/>
              <a:buFont typeface="Source Sans Pro"/>
              <a:buChar char="●"/>
            </a:pPr>
            <a:r>
              <a:rPr lang="en-US" dirty="0">
                <a:latin typeface="Source Sans Pro"/>
                <a:ea typeface="Source Sans Pro"/>
                <a:cs typeface="Source Sans Pro"/>
                <a:sym typeface="Source Sans Pro"/>
              </a:rPr>
              <a:t>years to change our carbon consumption patterns before the damage is so extensive that it’s impossible to reverse in our lifetimes or even our grandchildren’s lifetimes. </a:t>
            </a:r>
          </a:p>
          <a:p>
            <a:pPr marL="457200" lvl="3" indent="-304800" algn="l" rtl="0">
              <a:spcBef>
                <a:spcPts val="600"/>
              </a:spcBef>
              <a:spcAft>
                <a:spcPts val="0"/>
              </a:spcAft>
              <a:buClr>
                <a:schemeClr val="dk1"/>
              </a:buClr>
              <a:buSzPts val="1200"/>
              <a:buFont typeface="Source Sans Pro"/>
              <a:buChar char="●"/>
            </a:pPr>
            <a:endParaRPr dirty="0">
              <a:latin typeface="Source Sans Pro"/>
              <a:ea typeface="Source Sans Pro"/>
              <a:cs typeface="Source Sans Pro"/>
              <a:sym typeface="Source Sans Pro"/>
            </a:endParaRPr>
          </a:p>
          <a:p>
            <a:pPr marL="0" lvl="0" indent="0" algn="l" rtl="0">
              <a:spcBef>
                <a:spcPts val="600"/>
              </a:spcBef>
              <a:spcAft>
                <a:spcPts val="0"/>
              </a:spcAft>
              <a:buNone/>
            </a:pPr>
            <a:r>
              <a:rPr lang="en-US" dirty="0">
                <a:latin typeface="Source Sans Pro"/>
                <a:ea typeface="Source Sans Pro"/>
                <a:cs typeface="Source Sans Pro"/>
                <a:sym typeface="Source Sans Pro"/>
              </a:rPr>
              <a:t>And the next 6 years are especially critical, because the longer we wait, the harder it is to make up for lost time.  6-12 years. That’s a very short time to tackle such a big problem.	</a:t>
            </a:r>
            <a:endParaRPr dirty="0">
              <a:latin typeface="Source Sans Pro"/>
              <a:ea typeface="Source Sans Pro"/>
              <a:cs typeface="Source Sans Pro"/>
              <a:sym typeface="Source Sans Pro"/>
            </a:endParaRPr>
          </a:p>
          <a:p>
            <a:pPr marL="228600" lvl="0" indent="0" algn="l" rtl="0">
              <a:spcBef>
                <a:spcPts val="600"/>
              </a:spcBef>
              <a:spcAft>
                <a:spcPts val="0"/>
              </a:spcAft>
              <a:buNone/>
            </a:pPr>
            <a:endParaRPr dirty="0">
              <a:latin typeface="Source Sans Pro"/>
              <a:ea typeface="Source Sans Pro"/>
              <a:cs typeface="Source Sans Pro"/>
              <a:sym typeface="Source Sans Pro"/>
            </a:endParaRPr>
          </a:p>
          <a:p>
            <a:pPr marL="0" lvl="0" indent="0" algn="l" rtl="0">
              <a:lnSpc>
                <a:spcPct val="100000"/>
              </a:lnSpc>
              <a:spcBef>
                <a:spcPts val="0"/>
              </a:spcBef>
              <a:spcAft>
                <a:spcPts val="0"/>
              </a:spcAft>
              <a:buSzPts val="1400"/>
              <a:buNone/>
            </a:pPr>
            <a:r>
              <a:rPr lang="en-US" sz="1000" dirty="0">
                <a:highlight>
                  <a:srgbClr val="FFFFFF"/>
                </a:highlight>
                <a:latin typeface="Source Sans Pro"/>
                <a:ea typeface="Source Sans Pro"/>
                <a:cs typeface="Source Sans Pro"/>
                <a:sym typeface="Source Sans Pro"/>
              </a:rPr>
              <a:t>**********************************************</a:t>
            </a:r>
            <a:endParaRPr dirty="0">
              <a:latin typeface="Source Sans Pro"/>
              <a:ea typeface="Source Sans Pro"/>
              <a:cs typeface="Source Sans Pro"/>
              <a:sym typeface="Source Sans Pro"/>
            </a:endParaRPr>
          </a:p>
          <a:p>
            <a:pPr marL="0" lvl="0" indent="0" algn="l" rtl="0">
              <a:lnSpc>
                <a:spcPct val="100000"/>
              </a:lnSpc>
              <a:spcBef>
                <a:spcPts val="0"/>
              </a:spcBef>
              <a:spcAft>
                <a:spcPts val="0"/>
              </a:spcAft>
              <a:buSzPts val="1400"/>
              <a:buNone/>
            </a:pPr>
            <a:endParaRPr dirty="0">
              <a:latin typeface="Source Sans Pro"/>
              <a:ea typeface="Source Sans Pro"/>
              <a:cs typeface="Source Sans Pro"/>
              <a:sym typeface="Source Sans Pro"/>
            </a:endParaRPr>
          </a:p>
          <a:p>
            <a:pPr marL="0" lvl="0" indent="0" algn="l" rtl="0">
              <a:lnSpc>
                <a:spcPct val="100000"/>
              </a:lnSpc>
              <a:spcBef>
                <a:spcPts val="0"/>
              </a:spcBef>
              <a:spcAft>
                <a:spcPts val="0"/>
              </a:spcAft>
              <a:buSzPts val="1400"/>
              <a:buNone/>
            </a:pPr>
            <a:r>
              <a:rPr lang="en-US" u="sng" dirty="0">
                <a:solidFill>
                  <a:schemeClr val="hlink"/>
                </a:solidFill>
                <a:latin typeface="Source Sans Pro"/>
                <a:ea typeface="Source Sans Pro"/>
                <a:cs typeface="Source Sans Pro"/>
                <a:sym typeface="Source Sans Pro"/>
                <a:hlinkClick r:id="rId3"/>
              </a:rPr>
              <a:t>https://www.carbonbrief.org/six-years-worth-of-current-emissions-would-blow-the-carbon-budget-for-1-5-degrees</a:t>
            </a:r>
            <a:endParaRPr dirty="0">
              <a:latin typeface="Source Sans Pro"/>
              <a:ea typeface="Source Sans Pro"/>
              <a:cs typeface="Source Sans Pro"/>
              <a:sym typeface="Source Sans Pro"/>
            </a:endParaRPr>
          </a:p>
          <a:p>
            <a:pPr marL="0" lvl="0" indent="0" algn="l" rtl="0">
              <a:lnSpc>
                <a:spcPct val="100000"/>
              </a:lnSpc>
              <a:spcBef>
                <a:spcPts val="0"/>
              </a:spcBef>
              <a:spcAft>
                <a:spcPts val="0"/>
              </a:spcAft>
              <a:buSzPts val="1400"/>
              <a:buNone/>
            </a:pPr>
            <a:r>
              <a:rPr lang="en-US" u="sng" dirty="0">
                <a:solidFill>
                  <a:schemeClr val="hlink"/>
                </a:solidFill>
                <a:latin typeface="Source Sans Pro"/>
                <a:ea typeface="Source Sans Pro"/>
                <a:cs typeface="Source Sans Pro"/>
                <a:sym typeface="Source Sans Pro"/>
                <a:hlinkClick r:id="rId4"/>
              </a:rPr>
              <a:t>https://www.cnn.com/2018/10/07/world/climate-change-new-ipcc-report-wxc/index.html</a:t>
            </a:r>
            <a:endParaRPr dirty="0">
              <a:latin typeface="Source Sans Pro"/>
              <a:ea typeface="Source Sans Pro"/>
              <a:cs typeface="Source Sans Pro"/>
              <a:sym typeface="Source Sans Pro"/>
            </a:endParaRPr>
          </a:p>
          <a:p>
            <a:pPr marL="0" lvl="0" indent="0" algn="l" rtl="0">
              <a:lnSpc>
                <a:spcPct val="100000"/>
              </a:lnSpc>
              <a:spcBef>
                <a:spcPts val="0"/>
              </a:spcBef>
              <a:spcAft>
                <a:spcPts val="0"/>
              </a:spcAft>
              <a:buSzPts val="1400"/>
              <a:buNone/>
            </a:pPr>
            <a:endParaRPr dirty="0">
              <a:latin typeface="Source Sans Pro"/>
              <a:ea typeface="Source Sans Pro"/>
              <a:cs typeface="Source Sans Pro"/>
              <a:sym typeface="Source Sans Pro"/>
            </a:endParaRPr>
          </a:p>
          <a:p>
            <a:pPr marL="0" lvl="0" indent="0" algn="l" rtl="0">
              <a:lnSpc>
                <a:spcPct val="100000"/>
              </a:lnSpc>
              <a:spcBef>
                <a:spcPts val="0"/>
              </a:spcBef>
              <a:spcAft>
                <a:spcPts val="0"/>
              </a:spcAft>
              <a:buSzPts val="1400"/>
              <a:buNone/>
            </a:pPr>
            <a:endParaRPr sz="1000" dirty="0">
              <a:highlight>
                <a:srgbClr val="FFFFFF"/>
              </a:highlight>
              <a:latin typeface="Source Sans Pro"/>
              <a:ea typeface="Source Sans Pro"/>
              <a:cs typeface="Source Sans Pro"/>
              <a:sym typeface="Source Sans Pro"/>
            </a:endParaRPr>
          </a:p>
          <a:p>
            <a:pPr marL="0" lvl="0" indent="0" algn="l" rtl="0">
              <a:lnSpc>
                <a:spcPct val="100000"/>
              </a:lnSpc>
              <a:spcBef>
                <a:spcPts val="0"/>
              </a:spcBef>
              <a:spcAft>
                <a:spcPts val="0"/>
              </a:spcAft>
              <a:buSzPts val="1400"/>
              <a:buNone/>
            </a:pPr>
            <a:endParaRPr sz="1000" dirty="0">
              <a:highlight>
                <a:srgbClr val="FFFFFF"/>
              </a:highlight>
              <a:latin typeface="Source Sans Pro"/>
              <a:ea typeface="Source Sans Pro"/>
              <a:cs typeface="Source Sans Pro"/>
              <a:sym typeface="Source Sans Pro"/>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4f54d6b85a_0_6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0" name="Google Shape;300;g4f54d6b85a_0_67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228600" lvl="2" indent="-304800" algn="l" rtl="0">
              <a:spcBef>
                <a:spcPts val="600"/>
              </a:spcBef>
              <a:spcAft>
                <a:spcPts val="0"/>
              </a:spcAft>
              <a:buClr>
                <a:schemeClr val="dk1"/>
              </a:buClr>
              <a:buSzPts val="1200"/>
              <a:buFont typeface="Source Sans Pro"/>
              <a:buChar char="■"/>
            </a:pPr>
            <a:r>
              <a:rPr lang="en-US" dirty="0">
                <a:latin typeface="Source Sans Pro"/>
                <a:ea typeface="Source Sans Pro"/>
                <a:cs typeface="Source Sans Pro"/>
                <a:sym typeface="Source Sans Pro"/>
              </a:rPr>
              <a:t>Let’s pause and take a poll.  Is this mostly new information to you or mostly old information?  Raise hands for “new” or “old”...</a:t>
            </a:r>
            <a:endParaRPr dirty="0">
              <a:latin typeface="Source Sans Pro"/>
              <a:ea typeface="Source Sans Pro"/>
              <a:cs typeface="Source Sans Pro"/>
              <a:sym typeface="Source Sans Pro"/>
            </a:endParaRPr>
          </a:p>
          <a:p>
            <a:pPr marL="228600" lvl="2" indent="-304800" algn="l" rtl="0">
              <a:spcBef>
                <a:spcPts val="600"/>
              </a:spcBef>
              <a:spcAft>
                <a:spcPts val="0"/>
              </a:spcAft>
              <a:buClr>
                <a:schemeClr val="dk1"/>
              </a:buClr>
              <a:buSzPts val="1200"/>
              <a:buFont typeface="Source Sans Pro"/>
              <a:buChar char="■"/>
            </a:pPr>
            <a:r>
              <a:rPr lang="en-US" dirty="0">
                <a:latin typeface="Source Sans Pro"/>
                <a:ea typeface="Source Sans Pro"/>
                <a:cs typeface="Source Sans Pro"/>
                <a:sym typeface="Source Sans Pro"/>
              </a:rPr>
              <a:t>So if we collectively already know this...what are we doing?  How ready are we, as a society, to respond to this crisis situation? How ready are we in this room?</a:t>
            </a:r>
            <a:endParaRPr dirty="0">
              <a:latin typeface="Source Sans Pro"/>
              <a:ea typeface="Source Sans Pro"/>
              <a:cs typeface="Source Sans Pro"/>
              <a:sym typeface="Source Sans Pro"/>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4f54d6b85a_0_6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7" name="Google Shape;307;g4f54d6b85a_0_68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228600" lvl="2" indent="-304800" algn="l" rtl="0">
              <a:spcBef>
                <a:spcPts val="600"/>
              </a:spcBef>
              <a:spcAft>
                <a:spcPts val="0"/>
              </a:spcAft>
              <a:buClr>
                <a:schemeClr val="dk1"/>
              </a:buClr>
              <a:buSzPts val="1200"/>
              <a:buFont typeface="Source Sans Pro"/>
              <a:buChar char="■"/>
            </a:pPr>
            <a:endParaRPr lang="en-US" dirty="0">
              <a:latin typeface="Source Sans Pro"/>
              <a:ea typeface="Source Sans Pro"/>
              <a:cs typeface="Source Sans Pro"/>
              <a:sym typeface="Source Sans Pro"/>
            </a:endParaRPr>
          </a:p>
          <a:p>
            <a:pPr marL="228600" lvl="2" indent="-304800" algn="l" rtl="0">
              <a:spcBef>
                <a:spcPts val="600"/>
              </a:spcBef>
              <a:spcAft>
                <a:spcPts val="0"/>
              </a:spcAft>
              <a:buClr>
                <a:schemeClr val="dk1"/>
              </a:buClr>
              <a:buSzPts val="1200"/>
              <a:buFont typeface="Source Sans Pro"/>
              <a:buChar char="■"/>
            </a:pPr>
            <a:endParaRPr lang="en-US" dirty="0">
              <a:latin typeface="Source Sans Pro"/>
              <a:ea typeface="Source Sans Pro"/>
              <a:cs typeface="Source Sans Pro"/>
              <a:sym typeface="Source Sans Pro"/>
            </a:endParaRPr>
          </a:p>
          <a:p>
            <a:pPr marL="228600" lvl="2" indent="-304800" algn="l" rtl="0">
              <a:spcBef>
                <a:spcPts val="600"/>
              </a:spcBef>
              <a:spcAft>
                <a:spcPts val="0"/>
              </a:spcAft>
              <a:buClr>
                <a:schemeClr val="dk1"/>
              </a:buClr>
              <a:buSzPts val="1200"/>
              <a:buFont typeface="Source Sans Pro"/>
              <a:buChar char="■"/>
            </a:pPr>
            <a:r>
              <a:rPr lang="en-US" dirty="0">
                <a:latin typeface="Source Sans Pro"/>
                <a:ea typeface="Source Sans Pro"/>
                <a:cs typeface="Source Sans Pro"/>
                <a:sym typeface="Source Sans Pro"/>
              </a:rPr>
              <a:t>Here are 4 statements that describe a range of responses to climate change.  Which describes you, as of today? There’s no right or wrong, or good or bad, there’s just an honest assessment of where you are now. Use the same 1 -4 finger method.</a:t>
            </a:r>
          </a:p>
          <a:p>
            <a:pPr marL="228600" lvl="2" indent="-304800" algn="l" rtl="0">
              <a:spcBef>
                <a:spcPts val="600"/>
              </a:spcBef>
              <a:spcAft>
                <a:spcPts val="0"/>
              </a:spcAft>
              <a:buClr>
                <a:schemeClr val="dk1"/>
              </a:buClr>
              <a:buSzPts val="1200"/>
              <a:buFont typeface="Source Sans Pro"/>
              <a:buChar char="■"/>
            </a:pPr>
            <a:endParaRPr dirty="0">
              <a:latin typeface="Source Sans Pro"/>
              <a:ea typeface="Source Sans Pro"/>
              <a:cs typeface="Source Sans Pro"/>
              <a:sym typeface="Source Sans Pro"/>
            </a:endParaRPr>
          </a:p>
          <a:p>
            <a:pPr marL="457200" lvl="3" indent="-304800" algn="l" rtl="0">
              <a:spcBef>
                <a:spcPts val="600"/>
              </a:spcBef>
              <a:spcAft>
                <a:spcPts val="0"/>
              </a:spcAft>
              <a:buClr>
                <a:schemeClr val="dk1"/>
              </a:buClr>
              <a:buSzPts val="1200"/>
              <a:buFont typeface="Source Sans Pro"/>
              <a:buChar char="●"/>
            </a:pPr>
            <a:r>
              <a:rPr lang="en-US" dirty="0">
                <a:latin typeface="Source Sans Pro"/>
                <a:ea typeface="Source Sans Pro"/>
                <a:cs typeface="Source Sans Pro"/>
                <a:sym typeface="Source Sans Pro"/>
              </a:rPr>
              <a:t>I haven’t heard much about climate change (or) I don’t believe it’s much of a problem. </a:t>
            </a:r>
          </a:p>
          <a:p>
            <a:pPr marL="457200" lvl="3" indent="-304800" algn="l" rtl="0">
              <a:spcBef>
                <a:spcPts val="600"/>
              </a:spcBef>
              <a:spcAft>
                <a:spcPts val="0"/>
              </a:spcAft>
              <a:buClr>
                <a:schemeClr val="dk1"/>
              </a:buClr>
              <a:buSzPts val="1200"/>
              <a:buFont typeface="Source Sans Pro"/>
              <a:buChar char="●"/>
            </a:pPr>
            <a:endParaRPr dirty="0">
              <a:latin typeface="Source Sans Pro"/>
              <a:ea typeface="Source Sans Pro"/>
              <a:cs typeface="Source Sans Pro"/>
              <a:sym typeface="Source Sans Pro"/>
            </a:endParaRPr>
          </a:p>
          <a:p>
            <a:pPr marL="457200" lvl="3" indent="-304800" algn="l" rtl="0">
              <a:spcBef>
                <a:spcPts val="600"/>
              </a:spcBef>
              <a:spcAft>
                <a:spcPts val="0"/>
              </a:spcAft>
              <a:buClr>
                <a:schemeClr val="dk1"/>
              </a:buClr>
              <a:buSzPts val="1200"/>
              <a:buFont typeface="Source Sans Pro"/>
              <a:buChar char="●"/>
            </a:pPr>
            <a:r>
              <a:rPr lang="en-US" dirty="0">
                <a:latin typeface="Source Sans Pro"/>
                <a:ea typeface="Source Sans Pro"/>
                <a:cs typeface="Source Sans Pro"/>
                <a:sym typeface="Source Sans Pro"/>
              </a:rPr>
              <a:t>I think climate change is real and important, but I’m not yet doing much about it.</a:t>
            </a:r>
          </a:p>
          <a:p>
            <a:pPr marL="457200" lvl="3" indent="-304800" algn="l" rtl="0">
              <a:spcBef>
                <a:spcPts val="600"/>
              </a:spcBef>
              <a:spcAft>
                <a:spcPts val="0"/>
              </a:spcAft>
              <a:buClr>
                <a:schemeClr val="dk1"/>
              </a:buClr>
              <a:buSzPts val="1200"/>
              <a:buFont typeface="Source Sans Pro"/>
              <a:buChar char="●"/>
            </a:pPr>
            <a:endParaRPr dirty="0">
              <a:latin typeface="Source Sans Pro"/>
              <a:ea typeface="Source Sans Pro"/>
              <a:cs typeface="Source Sans Pro"/>
              <a:sym typeface="Source Sans Pro"/>
            </a:endParaRPr>
          </a:p>
          <a:p>
            <a:pPr marL="457200" lvl="3" indent="-304800" algn="l" rtl="0">
              <a:spcBef>
                <a:spcPts val="600"/>
              </a:spcBef>
              <a:spcAft>
                <a:spcPts val="0"/>
              </a:spcAft>
              <a:buClr>
                <a:schemeClr val="dk1"/>
              </a:buClr>
              <a:buSzPts val="1200"/>
              <a:buFont typeface="Source Sans Pro"/>
              <a:buChar char="●"/>
            </a:pPr>
            <a:r>
              <a:rPr lang="en-US" dirty="0">
                <a:latin typeface="Source Sans Pro"/>
                <a:ea typeface="Source Sans Pro"/>
                <a:cs typeface="Source Sans Pro"/>
                <a:sym typeface="Source Sans Pro"/>
              </a:rPr>
              <a:t>I’ve taken some steps to reduce my personal / local  carbon footprint, but not much more.</a:t>
            </a:r>
          </a:p>
          <a:p>
            <a:pPr marL="457200" lvl="3" indent="-304800" algn="l" rtl="0">
              <a:spcBef>
                <a:spcPts val="600"/>
              </a:spcBef>
              <a:spcAft>
                <a:spcPts val="0"/>
              </a:spcAft>
              <a:buClr>
                <a:schemeClr val="dk1"/>
              </a:buClr>
              <a:buSzPts val="1200"/>
              <a:buFont typeface="Source Sans Pro"/>
              <a:buChar char="●"/>
            </a:pPr>
            <a:endParaRPr dirty="0">
              <a:latin typeface="Source Sans Pro"/>
              <a:ea typeface="Source Sans Pro"/>
              <a:cs typeface="Source Sans Pro"/>
              <a:sym typeface="Source Sans Pro"/>
            </a:endParaRPr>
          </a:p>
          <a:p>
            <a:pPr marL="457200" lvl="3" indent="-304800" algn="l" rtl="0">
              <a:spcBef>
                <a:spcPts val="600"/>
              </a:spcBef>
              <a:spcAft>
                <a:spcPts val="0"/>
              </a:spcAft>
              <a:buClr>
                <a:schemeClr val="dk1"/>
              </a:buClr>
              <a:buSzPts val="1200"/>
              <a:buFont typeface="Source Sans Pro"/>
              <a:buChar char="●"/>
            </a:pPr>
            <a:r>
              <a:rPr lang="en-US" dirty="0">
                <a:latin typeface="Source Sans Pro"/>
                <a:ea typeface="Source Sans Pro"/>
                <a:cs typeface="Source Sans Pro"/>
                <a:sym typeface="Source Sans Pro"/>
              </a:rPr>
              <a:t>I’m actively addressing climate change through my personal choices </a:t>
            </a:r>
            <a:r>
              <a:rPr lang="en-US" u="sng" dirty="0">
                <a:latin typeface="Source Sans Pro"/>
                <a:ea typeface="Source Sans Pro"/>
                <a:cs typeface="Source Sans Pro"/>
                <a:sym typeface="Source Sans Pro"/>
              </a:rPr>
              <a:t>and</a:t>
            </a:r>
            <a:r>
              <a:rPr lang="en-US" dirty="0">
                <a:latin typeface="Source Sans Pro"/>
                <a:ea typeface="Source Sans Pro"/>
                <a:cs typeface="Source Sans Pro"/>
                <a:sym typeface="Source Sans Pro"/>
              </a:rPr>
              <a:t> by working for a national policy that lowers greenhouse gases.</a:t>
            </a:r>
            <a:endParaRPr dirty="0">
              <a:latin typeface="Source Sans Pro"/>
              <a:ea typeface="Source Sans Pro"/>
              <a:cs typeface="Source Sans Pro"/>
              <a:sym typeface="Source Sans Pro"/>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4f54d6b85a_0_6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5" name="Google Shape;325;g4f54d6b85a_0_69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228600" lvl="2" indent="-304800" algn="l" rtl="0">
              <a:spcBef>
                <a:spcPts val="600"/>
              </a:spcBef>
              <a:spcAft>
                <a:spcPts val="0"/>
              </a:spcAft>
              <a:buClr>
                <a:schemeClr val="dk1"/>
              </a:buClr>
              <a:buSzPts val="1200"/>
              <a:buFont typeface="Source Sans Pro"/>
              <a:buChar char="■"/>
            </a:pPr>
            <a:r>
              <a:rPr lang="en-US" dirty="0">
                <a:latin typeface="Source Sans Pro"/>
                <a:ea typeface="Source Sans Pro"/>
                <a:cs typeface="Source Sans Pro"/>
                <a:sym typeface="Source Sans Pro"/>
              </a:rPr>
              <a:t>	Most of us are in #2 or #3, and that’s pretty typical. Recent attitude surveys show that more and more Americans “get it” in concept - </a:t>
            </a:r>
            <a:r>
              <a:rPr lang="en-US" dirty="0">
                <a:highlight>
                  <a:srgbClr val="F4F0F2"/>
                </a:highlight>
                <a:latin typeface="Source Sans Pro"/>
                <a:ea typeface="Source Sans Pro"/>
                <a:cs typeface="Source Sans Pro"/>
                <a:sym typeface="Source Sans Pro"/>
              </a:rPr>
              <a:t> </a:t>
            </a:r>
            <a:r>
              <a:rPr lang="en-US" dirty="0">
                <a:latin typeface="Source Sans Pro"/>
                <a:ea typeface="Source Sans Pro"/>
                <a:cs typeface="Source Sans Pro"/>
                <a:sym typeface="Source Sans Pro"/>
              </a:rPr>
              <a:t>outnumbering those who don’t by more than</a:t>
            </a:r>
            <a:r>
              <a:rPr lang="en-US" u="sng" dirty="0">
                <a:solidFill>
                  <a:srgbClr val="1155CC"/>
                </a:solidFill>
                <a:latin typeface="Source Sans Pro"/>
                <a:ea typeface="Source Sans Pro"/>
                <a:cs typeface="Source Sans Pro"/>
                <a:sym typeface="Source Sans Pro"/>
                <a:hlinkClick r:id="rId3"/>
              </a:rPr>
              <a:t> 5 to 1</a:t>
            </a:r>
            <a:r>
              <a:rPr lang="en-US" dirty="0">
                <a:latin typeface="Source Sans Pro"/>
                <a:ea typeface="Source Sans Pro"/>
                <a:cs typeface="Source Sans Pro"/>
                <a:sym typeface="Source Sans Pro"/>
              </a:rPr>
              <a:t>...and are not yet fully mobilized.</a:t>
            </a:r>
            <a:endParaRPr dirty="0">
              <a:latin typeface="Source Sans Pro"/>
              <a:ea typeface="Source Sans Pro"/>
              <a:cs typeface="Source Sans Pro"/>
              <a:sym typeface="Source Sans Pro"/>
            </a:endParaRPr>
          </a:p>
          <a:p>
            <a:pPr marL="457200" lvl="3" indent="-304800" algn="l" rtl="0">
              <a:spcBef>
                <a:spcPts val="600"/>
              </a:spcBef>
              <a:spcAft>
                <a:spcPts val="0"/>
              </a:spcAft>
              <a:buClr>
                <a:schemeClr val="dk1"/>
              </a:buClr>
              <a:buSzPts val="1200"/>
              <a:buFont typeface="Source Sans Pro"/>
              <a:buChar char="●"/>
            </a:pPr>
            <a:r>
              <a:rPr lang="en-US" dirty="0">
                <a:latin typeface="Source Sans Pro"/>
                <a:ea typeface="Source Sans Pro"/>
                <a:cs typeface="Source Sans Pro"/>
                <a:sym typeface="Source Sans Pro"/>
              </a:rPr>
              <a:t>So let’s think more deeply about this. If most of us know the facts, and we agree climate change is important...what keeps us from fully engaging?  Think about yourself, your friends and neighbors, your community leaders…</a:t>
            </a:r>
            <a:endParaRPr dirty="0">
              <a:latin typeface="Source Sans Pro"/>
              <a:ea typeface="Source Sans Pro"/>
              <a:cs typeface="Source Sans Pro"/>
              <a:sym typeface="Source Sans Pro"/>
            </a:endParaRPr>
          </a:p>
          <a:p>
            <a:pPr marL="457200" lvl="3" indent="-304800" algn="l" rtl="0">
              <a:spcBef>
                <a:spcPts val="600"/>
              </a:spcBef>
              <a:spcAft>
                <a:spcPts val="0"/>
              </a:spcAft>
              <a:buClr>
                <a:schemeClr val="dk1"/>
              </a:buClr>
              <a:buSzPts val="1200"/>
              <a:buFont typeface="Source Sans Pro"/>
              <a:buChar char="●"/>
            </a:pPr>
            <a:r>
              <a:rPr lang="en-US" dirty="0">
                <a:latin typeface="Source Sans Pro"/>
                <a:ea typeface="Source Sans Pro"/>
                <a:cs typeface="Source Sans Pro"/>
                <a:sym typeface="Source Sans Pro"/>
              </a:rPr>
              <a:t>Honestly, there are all kinds of gaps between what I ideally want to do and what I actually do.  So then I ask myself, what’s the story or thought that runs through me that keeps me from moving into action? </a:t>
            </a:r>
            <a:endParaRPr dirty="0">
              <a:latin typeface="Source Sans Pro"/>
              <a:ea typeface="Source Sans Pro"/>
              <a:cs typeface="Source Sans Pro"/>
              <a:sym typeface="Source Sans Pro"/>
            </a:endParaRPr>
          </a:p>
          <a:p>
            <a:pPr marL="457200" lvl="3" indent="-304800" algn="l" rtl="0">
              <a:spcBef>
                <a:spcPts val="600"/>
              </a:spcBef>
              <a:spcAft>
                <a:spcPts val="0"/>
              </a:spcAft>
              <a:buClr>
                <a:schemeClr val="dk1"/>
              </a:buClr>
              <a:buSzPts val="1200"/>
              <a:buFont typeface="Source Sans Pro"/>
              <a:buChar char="●"/>
            </a:pPr>
            <a:r>
              <a:rPr lang="en-US" dirty="0">
                <a:latin typeface="Source Sans Pro"/>
                <a:ea typeface="Source Sans Pro"/>
                <a:cs typeface="Source Sans Pro"/>
                <a:sym typeface="Source Sans Pro"/>
              </a:rPr>
              <a:t>So please take a moment to consider:  “What is the story I tell myself that keeps me from fully engaging around climate change?” Take a moment to really reflect, and see if you can express the core idea in one sentence, starting with “I”.</a:t>
            </a:r>
            <a:endParaRPr dirty="0">
              <a:latin typeface="Source Sans Pro"/>
              <a:ea typeface="Source Sans Pro"/>
              <a:cs typeface="Source Sans Pro"/>
              <a:sym typeface="Source Sans Pro"/>
            </a:endParaRPr>
          </a:p>
          <a:p>
            <a:pPr marL="685800" lvl="4" indent="-304800" algn="l" rtl="0">
              <a:spcBef>
                <a:spcPts val="600"/>
              </a:spcBef>
              <a:spcAft>
                <a:spcPts val="0"/>
              </a:spcAft>
              <a:buClr>
                <a:schemeClr val="dk1"/>
              </a:buClr>
              <a:buSzPts val="1200"/>
              <a:buFont typeface="Source Sans Pro"/>
              <a:buChar char="○"/>
            </a:pPr>
            <a:r>
              <a:rPr lang="en-US" dirty="0">
                <a:latin typeface="Source Sans Pro"/>
                <a:ea typeface="Source Sans Pro"/>
                <a:cs typeface="Source Sans Pro"/>
                <a:sym typeface="Source Sans Pro"/>
              </a:rPr>
              <a:t>E.g., The story I tell myself is, “I don’t know enough.” or “I’m too busy” or “I can’t really do much about it” or whatever you notice you are telling yourself.</a:t>
            </a:r>
            <a:endParaRPr dirty="0">
              <a:latin typeface="Source Sans Pro"/>
              <a:ea typeface="Source Sans Pro"/>
              <a:cs typeface="Source Sans Pro"/>
              <a:sym typeface="Source Sans Pro"/>
            </a:endParaRPr>
          </a:p>
          <a:p>
            <a:pPr marL="457200" lvl="3" indent="-304800" algn="l" rtl="0">
              <a:spcBef>
                <a:spcPts val="600"/>
              </a:spcBef>
              <a:spcAft>
                <a:spcPts val="0"/>
              </a:spcAft>
              <a:buClr>
                <a:schemeClr val="dk1"/>
              </a:buClr>
              <a:buSzPts val="1200"/>
              <a:buFont typeface="Source Sans Pro"/>
              <a:buChar char="●"/>
            </a:pPr>
            <a:r>
              <a:rPr lang="en-US" dirty="0">
                <a:latin typeface="Source Sans Pro"/>
                <a:ea typeface="Source Sans Pro"/>
                <a:cs typeface="Source Sans Pro"/>
                <a:sym typeface="Source Sans Pro"/>
              </a:rPr>
              <a:t>Turn to a partner, and just trade sentences, one after another. Go back and forth a few times. “What’s the story I tell myself that keeps me from fully engaging around climate change?”</a:t>
            </a:r>
            <a:endParaRPr dirty="0">
              <a:latin typeface="Source Sans Pro"/>
              <a:ea typeface="Source Sans Pro"/>
              <a:cs typeface="Source Sans Pro"/>
              <a:sym typeface="Source Sans Pro"/>
            </a:endParaRPr>
          </a:p>
          <a:p>
            <a:pPr marL="685800" lvl="4" indent="-304800" algn="l" rtl="0">
              <a:spcBef>
                <a:spcPts val="600"/>
              </a:spcBef>
              <a:spcAft>
                <a:spcPts val="0"/>
              </a:spcAft>
              <a:buClr>
                <a:schemeClr val="dk1"/>
              </a:buClr>
              <a:buSzPts val="1200"/>
              <a:buFont typeface="Source Sans Pro"/>
              <a:buChar char="○"/>
            </a:pPr>
            <a:r>
              <a:rPr lang="en-US" dirty="0">
                <a:latin typeface="Source Sans Pro"/>
                <a:ea typeface="Source Sans Pro"/>
                <a:cs typeface="Source Sans Pro"/>
                <a:sym typeface="Source Sans Pro"/>
              </a:rPr>
              <a:t>Debrief: Let’s hear some of your thoughts, just one sentence please, starting with “I”</a:t>
            </a:r>
            <a:endParaRPr dirty="0">
              <a:latin typeface="Source Sans Pro"/>
              <a:ea typeface="Source Sans Pro"/>
              <a:cs typeface="Source Sans Pro"/>
              <a:sym typeface="Source Sans Pro"/>
            </a:endParaRPr>
          </a:p>
          <a:p>
            <a:pPr marL="685800" lvl="4" indent="-304800" algn="l" rtl="0">
              <a:spcBef>
                <a:spcPts val="600"/>
              </a:spcBef>
              <a:spcAft>
                <a:spcPts val="0"/>
              </a:spcAft>
              <a:buClr>
                <a:schemeClr val="dk1"/>
              </a:buClr>
              <a:buSzPts val="1200"/>
              <a:buFont typeface="Source Sans Pro"/>
              <a:buChar char="○"/>
            </a:pPr>
            <a:r>
              <a:rPr lang="en-US" dirty="0">
                <a:latin typeface="Source Sans Pro"/>
                <a:ea typeface="Source Sans Pro"/>
                <a:cs typeface="Source Sans Pro"/>
                <a:sym typeface="Source Sans Pro"/>
              </a:rPr>
              <a:t>Do you hear any patterns? When I ask groups this question, I notice that their reasons for not engaging fall into 4 buckets:</a:t>
            </a:r>
            <a:endParaRPr dirty="0">
              <a:latin typeface="Source Sans Pro"/>
              <a:ea typeface="Source Sans Pro"/>
              <a:cs typeface="Source Sans Pro"/>
              <a:sym typeface="Source Sans Pro"/>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Master Title" type="title">
  <p:cSld name="TITLE">
    <p:spTree>
      <p:nvGrpSpPr>
        <p:cNvPr id="1" name="Shape 12"/>
        <p:cNvGrpSpPr/>
        <p:nvPr/>
      </p:nvGrpSpPr>
      <p:grpSpPr>
        <a:xfrm>
          <a:off x="0" y="0"/>
          <a:ext cx="0" cy="0"/>
          <a:chOff x="0" y="0"/>
          <a:chExt cx="0" cy="0"/>
        </a:xfrm>
      </p:grpSpPr>
      <p:sp>
        <p:nvSpPr>
          <p:cNvPr id="13" name="Google Shape;13;p2"/>
          <p:cNvSpPr txBox="1">
            <a:spLocks noGrp="1"/>
          </p:cNvSpPr>
          <p:nvPr>
            <p:ph type="ctrTitle"/>
          </p:nvPr>
        </p:nvSpPr>
        <p:spPr>
          <a:xfrm>
            <a:off x="415600" y="373367"/>
            <a:ext cx="5904300" cy="3140400"/>
          </a:xfrm>
          <a:prstGeom prst="rect">
            <a:avLst/>
          </a:prstGeom>
          <a:noFill/>
          <a:ln>
            <a:noFill/>
          </a:ln>
        </p:spPr>
        <p:txBody>
          <a:bodyPr spcFirstLastPara="1" wrap="square" lIns="121900" tIns="121900" rIns="121900" bIns="121900" anchor="t" anchorCtr="0"/>
          <a:lstStyle>
            <a:lvl1pPr lvl="0" algn="l">
              <a:lnSpc>
                <a:spcPct val="100000"/>
              </a:lnSpc>
              <a:spcBef>
                <a:spcPts val="0"/>
              </a:spcBef>
              <a:spcAft>
                <a:spcPts val="0"/>
              </a:spcAft>
              <a:buClr>
                <a:srgbClr val="0081C7"/>
              </a:buClr>
              <a:buSzPts val="5900"/>
              <a:buNone/>
              <a:defRPr sz="5900">
                <a:solidFill>
                  <a:srgbClr val="0081C7"/>
                </a:solidFill>
              </a:defRPr>
            </a:lvl1pPr>
            <a:lvl2pPr lvl="1" algn="ctr">
              <a:lnSpc>
                <a:spcPct val="100000"/>
              </a:lnSpc>
              <a:spcBef>
                <a:spcPts val="0"/>
              </a:spcBef>
              <a:spcAft>
                <a:spcPts val="0"/>
              </a:spcAft>
              <a:buSzPts val="6900"/>
              <a:buNone/>
              <a:defRPr sz="6900"/>
            </a:lvl2pPr>
            <a:lvl3pPr lvl="2" algn="ctr">
              <a:lnSpc>
                <a:spcPct val="100000"/>
              </a:lnSpc>
              <a:spcBef>
                <a:spcPts val="0"/>
              </a:spcBef>
              <a:spcAft>
                <a:spcPts val="0"/>
              </a:spcAft>
              <a:buSzPts val="6900"/>
              <a:buNone/>
              <a:defRPr sz="6900"/>
            </a:lvl3pPr>
            <a:lvl4pPr lvl="3" algn="ctr">
              <a:lnSpc>
                <a:spcPct val="100000"/>
              </a:lnSpc>
              <a:spcBef>
                <a:spcPts val="0"/>
              </a:spcBef>
              <a:spcAft>
                <a:spcPts val="0"/>
              </a:spcAft>
              <a:buSzPts val="6900"/>
              <a:buNone/>
              <a:defRPr sz="6900"/>
            </a:lvl4pPr>
            <a:lvl5pPr lvl="4" algn="ctr">
              <a:lnSpc>
                <a:spcPct val="100000"/>
              </a:lnSpc>
              <a:spcBef>
                <a:spcPts val="0"/>
              </a:spcBef>
              <a:spcAft>
                <a:spcPts val="0"/>
              </a:spcAft>
              <a:buSzPts val="6900"/>
              <a:buNone/>
              <a:defRPr sz="6900"/>
            </a:lvl5pPr>
            <a:lvl6pPr lvl="5" algn="ctr">
              <a:lnSpc>
                <a:spcPct val="100000"/>
              </a:lnSpc>
              <a:spcBef>
                <a:spcPts val="0"/>
              </a:spcBef>
              <a:spcAft>
                <a:spcPts val="0"/>
              </a:spcAft>
              <a:buSzPts val="6900"/>
              <a:buNone/>
              <a:defRPr sz="6900"/>
            </a:lvl6pPr>
            <a:lvl7pPr lvl="6" algn="ctr">
              <a:lnSpc>
                <a:spcPct val="100000"/>
              </a:lnSpc>
              <a:spcBef>
                <a:spcPts val="0"/>
              </a:spcBef>
              <a:spcAft>
                <a:spcPts val="0"/>
              </a:spcAft>
              <a:buSzPts val="6900"/>
              <a:buNone/>
              <a:defRPr sz="6900"/>
            </a:lvl7pPr>
            <a:lvl8pPr lvl="7" algn="ctr">
              <a:lnSpc>
                <a:spcPct val="100000"/>
              </a:lnSpc>
              <a:spcBef>
                <a:spcPts val="0"/>
              </a:spcBef>
              <a:spcAft>
                <a:spcPts val="0"/>
              </a:spcAft>
              <a:buSzPts val="6900"/>
              <a:buNone/>
              <a:defRPr sz="6900"/>
            </a:lvl8pPr>
            <a:lvl9pPr lvl="8" algn="ctr">
              <a:lnSpc>
                <a:spcPct val="100000"/>
              </a:lnSpc>
              <a:spcBef>
                <a:spcPts val="0"/>
              </a:spcBef>
              <a:spcAft>
                <a:spcPts val="0"/>
              </a:spcAft>
              <a:buSzPts val="6900"/>
              <a:buNone/>
              <a:defRPr sz="6900"/>
            </a:lvl9pPr>
          </a:lstStyle>
          <a:p>
            <a:endParaRPr/>
          </a:p>
        </p:txBody>
      </p:sp>
      <p:sp>
        <p:nvSpPr>
          <p:cNvPr id="14" name="Google Shape;14;p2"/>
          <p:cNvSpPr txBox="1">
            <a:spLocks noGrp="1"/>
          </p:cNvSpPr>
          <p:nvPr>
            <p:ph type="subTitle" idx="1"/>
          </p:nvPr>
        </p:nvSpPr>
        <p:spPr>
          <a:xfrm>
            <a:off x="415600" y="3602333"/>
            <a:ext cx="5904300" cy="1821600"/>
          </a:xfrm>
          <a:prstGeom prst="rect">
            <a:avLst/>
          </a:prstGeom>
          <a:noFill/>
          <a:ln>
            <a:noFill/>
          </a:ln>
        </p:spPr>
        <p:txBody>
          <a:bodyPr spcFirstLastPara="1" wrap="square" lIns="121900" tIns="121900" rIns="121900" bIns="121900" anchor="t" anchorCtr="0"/>
          <a:lstStyle>
            <a:lvl1pPr lvl="0" algn="l">
              <a:lnSpc>
                <a:spcPct val="100000"/>
              </a:lnSpc>
              <a:spcBef>
                <a:spcPts val="0"/>
              </a:spcBef>
              <a:spcAft>
                <a:spcPts val="0"/>
              </a:spcAft>
              <a:buClr>
                <a:srgbClr val="5A7931"/>
              </a:buClr>
              <a:buSzPts val="3700"/>
              <a:buFont typeface="Ubuntu"/>
              <a:buNone/>
              <a:defRPr sz="3700">
                <a:solidFill>
                  <a:srgbClr val="5A7931"/>
                </a:solidFill>
                <a:latin typeface="Ubuntu"/>
                <a:ea typeface="Ubuntu"/>
                <a:cs typeface="Ubuntu"/>
                <a:sym typeface="Ubuntu"/>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pic>
        <p:nvPicPr>
          <p:cNvPr id="15" name="Google Shape;15;p2"/>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6659200" y="0"/>
            <a:ext cx="5532800" cy="6858003"/>
          </a:xfrm>
          <a:prstGeom prst="rect">
            <a:avLst/>
          </a:prstGeom>
          <a:noFill/>
          <a:ln>
            <a:noFill/>
          </a:ln>
        </p:spPr>
      </p:pic>
      <p:pic>
        <p:nvPicPr>
          <p:cNvPr id="16" name="Google Shape;16;p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15600" y="6071067"/>
            <a:ext cx="3394101" cy="47250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6 icons">
  <p:cSld name="TITLE_AND_TWO_COLUMNS_1_1">
    <p:spTree>
      <p:nvGrpSpPr>
        <p:cNvPr id="1" name="Shape 59"/>
        <p:cNvGrpSpPr/>
        <p:nvPr/>
      </p:nvGrpSpPr>
      <p:grpSpPr>
        <a:xfrm>
          <a:off x="0" y="0"/>
          <a:ext cx="0" cy="0"/>
          <a:chOff x="0" y="0"/>
          <a:chExt cx="0" cy="0"/>
        </a:xfrm>
      </p:grpSpPr>
      <p:sp>
        <p:nvSpPr>
          <p:cNvPr id="60" name="Google Shape;60;p12"/>
          <p:cNvSpPr/>
          <p:nvPr/>
        </p:nvSpPr>
        <p:spPr>
          <a:xfrm>
            <a:off x="0" y="0"/>
            <a:ext cx="12192000" cy="1487700"/>
          </a:xfrm>
          <a:prstGeom prst="rect">
            <a:avLst/>
          </a:prstGeom>
          <a:gradFill>
            <a:gsLst>
              <a:gs pos="0">
                <a:srgbClr val="0081C7"/>
              </a:gs>
              <a:gs pos="100000">
                <a:srgbClr val="00B7E4"/>
              </a:gs>
            </a:gsLst>
            <a:lin ang="18900044"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 name="Google Shape;61;p12"/>
          <p:cNvSpPr txBox="1">
            <a:spLocks noGrp="1"/>
          </p:cNvSpPr>
          <p:nvPr>
            <p:ph type="title"/>
          </p:nvPr>
        </p:nvSpPr>
        <p:spPr>
          <a:xfrm>
            <a:off x="415600" y="288567"/>
            <a:ext cx="11360700" cy="763500"/>
          </a:xfrm>
          <a:prstGeom prst="rect">
            <a:avLst/>
          </a:prstGeom>
          <a:noFill/>
          <a:ln>
            <a:noFill/>
          </a:ln>
        </p:spPr>
        <p:txBody>
          <a:bodyPr spcFirstLastPara="1" wrap="square" lIns="121900" tIns="121900" rIns="121900" bIns="121900" anchor="t" anchorCtr="0"/>
          <a:lstStyle>
            <a:lvl1pPr lvl="0" algn="ctr">
              <a:lnSpc>
                <a:spcPct val="100000"/>
              </a:lnSpc>
              <a:spcBef>
                <a:spcPts val="0"/>
              </a:spcBef>
              <a:spcAft>
                <a:spcPts val="0"/>
              </a:spcAft>
              <a:buClr>
                <a:srgbClr val="FFFFFF"/>
              </a:buClr>
              <a:buSzPts val="5300"/>
              <a:buNone/>
              <a:defRPr>
                <a:solidFill>
                  <a:srgbClr val="FFFFFF"/>
                </a:solidFill>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62" name="Google Shape;62;p12"/>
          <p:cNvSpPr txBox="1">
            <a:spLocks noGrp="1"/>
          </p:cNvSpPr>
          <p:nvPr>
            <p:ph type="subTitle" idx="1"/>
          </p:nvPr>
        </p:nvSpPr>
        <p:spPr>
          <a:xfrm>
            <a:off x="457700" y="2914700"/>
            <a:ext cx="3582000" cy="1074300"/>
          </a:xfrm>
          <a:prstGeom prst="rect">
            <a:avLst/>
          </a:prstGeom>
          <a:noFill/>
          <a:ln>
            <a:noFill/>
          </a:ln>
        </p:spPr>
        <p:txBody>
          <a:bodyPr spcFirstLastPara="1" wrap="square" lIns="121900" tIns="121900" rIns="121900" bIns="121900" anchor="t" anchorCtr="0"/>
          <a:lstStyle>
            <a:lvl1pPr lvl="0" algn="ctr">
              <a:lnSpc>
                <a:spcPct val="115000"/>
              </a:lnSpc>
              <a:spcBef>
                <a:spcPts val="0"/>
              </a:spcBef>
              <a:spcAft>
                <a:spcPts val="0"/>
              </a:spcAft>
              <a:buSzPts val="3200"/>
              <a:buNone/>
              <a:defRPr sz="3000" b="1"/>
            </a:lvl1pPr>
            <a:lvl2pPr lvl="1" algn="ctr">
              <a:lnSpc>
                <a:spcPct val="115000"/>
              </a:lnSpc>
              <a:spcBef>
                <a:spcPts val="0"/>
              </a:spcBef>
              <a:spcAft>
                <a:spcPts val="0"/>
              </a:spcAft>
              <a:buSzPts val="2400"/>
              <a:buNone/>
              <a:defRPr sz="3000" b="1"/>
            </a:lvl2pPr>
            <a:lvl3pPr lvl="2" algn="ctr">
              <a:lnSpc>
                <a:spcPct val="115000"/>
              </a:lnSpc>
              <a:spcBef>
                <a:spcPts val="0"/>
              </a:spcBef>
              <a:spcAft>
                <a:spcPts val="0"/>
              </a:spcAft>
              <a:buSzPts val="2400"/>
              <a:buNone/>
              <a:defRPr sz="3000" b="1"/>
            </a:lvl3pPr>
            <a:lvl4pPr lvl="3" algn="ctr">
              <a:lnSpc>
                <a:spcPct val="115000"/>
              </a:lnSpc>
              <a:spcBef>
                <a:spcPts val="0"/>
              </a:spcBef>
              <a:spcAft>
                <a:spcPts val="0"/>
              </a:spcAft>
              <a:buSzPts val="2400"/>
              <a:buNone/>
              <a:defRPr sz="3000" b="1"/>
            </a:lvl4pPr>
            <a:lvl5pPr lvl="4" algn="ctr">
              <a:lnSpc>
                <a:spcPct val="115000"/>
              </a:lnSpc>
              <a:spcBef>
                <a:spcPts val="0"/>
              </a:spcBef>
              <a:spcAft>
                <a:spcPts val="0"/>
              </a:spcAft>
              <a:buSzPts val="2400"/>
              <a:buNone/>
              <a:defRPr sz="3000" b="1"/>
            </a:lvl5pPr>
            <a:lvl6pPr lvl="5" algn="ctr">
              <a:lnSpc>
                <a:spcPct val="115000"/>
              </a:lnSpc>
              <a:spcBef>
                <a:spcPts val="0"/>
              </a:spcBef>
              <a:spcAft>
                <a:spcPts val="0"/>
              </a:spcAft>
              <a:buSzPts val="1900"/>
              <a:buNone/>
              <a:defRPr sz="3000" b="1"/>
            </a:lvl6pPr>
            <a:lvl7pPr lvl="6" algn="ctr">
              <a:lnSpc>
                <a:spcPct val="115000"/>
              </a:lnSpc>
              <a:spcBef>
                <a:spcPts val="0"/>
              </a:spcBef>
              <a:spcAft>
                <a:spcPts val="0"/>
              </a:spcAft>
              <a:buSzPts val="1900"/>
              <a:buNone/>
              <a:defRPr sz="3000" b="1"/>
            </a:lvl7pPr>
            <a:lvl8pPr lvl="7" algn="ctr">
              <a:lnSpc>
                <a:spcPct val="115000"/>
              </a:lnSpc>
              <a:spcBef>
                <a:spcPts val="0"/>
              </a:spcBef>
              <a:spcAft>
                <a:spcPts val="0"/>
              </a:spcAft>
              <a:buSzPts val="1900"/>
              <a:buNone/>
              <a:defRPr sz="3000" b="1"/>
            </a:lvl8pPr>
            <a:lvl9pPr lvl="8" algn="ctr">
              <a:lnSpc>
                <a:spcPct val="115000"/>
              </a:lnSpc>
              <a:spcBef>
                <a:spcPts val="0"/>
              </a:spcBef>
              <a:spcAft>
                <a:spcPts val="0"/>
              </a:spcAft>
              <a:buSzPts val="1900"/>
              <a:buNone/>
              <a:defRPr sz="3000" b="1"/>
            </a:lvl9pPr>
          </a:lstStyle>
          <a:p>
            <a:endParaRPr/>
          </a:p>
        </p:txBody>
      </p:sp>
      <p:sp>
        <p:nvSpPr>
          <p:cNvPr id="63" name="Google Shape;63;p12"/>
          <p:cNvSpPr txBox="1">
            <a:spLocks noGrp="1"/>
          </p:cNvSpPr>
          <p:nvPr>
            <p:ph type="subTitle" idx="2"/>
          </p:nvPr>
        </p:nvSpPr>
        <p:spPr>
          <a:xfrm>
            <a:off x="4305000" y="2914700"/>
            <a:ext cx="3582000" cy="1074300"/>
          </a:xfrm>
          <a:prstGeom prst="rect">
            <a:avLst/>
          </a:prstGeom>
          <a:noFill/>
          <a:ln>
            <a:noFill/>
          </a:ln>
        </p:spPr>
        <p:txBody>
          <a:bodyPr spcFirstLastPara="1" wrap="square" lIns="121900" tIns="121900" rIns="121900" bIns="121900" anchor="t" anchorCtr="0"/>
          <a:lstStyle>
            <a:lvl1pPr lvl="0" algn="ctr">
              <a:lnSpc>
                <a:spcPct val="115000"/>
              </a:lnSpc>
              <a:spcBef>
                <a:spcPts val="0"/>
              </a:spcBef>
              <a:spcAft>
                <a:spcPts val="0"/>
              </a:spcAft>
              <a:buSzPts val="3200"/>
              <a:buNone/>
              <a:defRPr sz="3000" b="1"/>
            </a:lvl1pPr>
            <a:lvl2pPr lvl="1" algn="ctr">
              <a:lnSpc>
                <a:spcPct val="115000"/>
              </a:lnSpc>
              <a:spcBef>
                <a:spcPts val="0"/>
              </a:spcBef>
              <a:spcAft>
                <a:spcPts val="0"/>
              </a:spcAft>
              <a:buSzPts val="2400"/>
              <a:buNone/>
              <a:defRPr sz="3000" b="1"/>
            </a:lvl2pPr>
            <a:lvl3pPr lvl="2" algn="ctr">
              <a:lnSpc>
                <a:spcPct val="115000"/>
              </a:lnSpc>
              <a:spcBef>
                <a:spcPts val="0"/>
              </a:spcBef>
              <a:spcAft>
                <a:spcPts val="0"/>
              </a:spcAft>
              <a:buSzPts val="2400"/>
              <a:buNone/>
              <a:defRPr sz="3000" b="1"/>
            </a:lvl3pPr>
            <a:lvl4pPr lvl="3" algn="ctr">
              <a:lnSpc>
                <a:spcPct val="115000"/>
              </a:lnSpc>
              <a:spcBef>
                <a:spcPts val="0"/>
              </a:spcBef>
              <a:spcAft>
                <a:spcPts val="0"/>
              </a:spcAft>
              <a:buSzPts val="2400"/>
              <a:buNone/>
              <a:defRPr sz="3000" b="1"/>
            </a:lvl4pPr>
            <a:lvl5pPr lvl="4" algn="ctr">
              <a:lnSpc>
                <a:spcPct val="115000"/>
              </a:lnSpc>
              <a:spcBef>
                <a:spcPts val="0"/>
              </a:spcBef>
              <a:spcAft>
                <a:spcPts val="0"/>
              </a:spcAft>
              <a:buSzPts val="2400"/>
              <a:buNone/>
              <a:defRPr sz="3000" b="1"/>
            </a:lvl5pPr>
            <a:lvl6pPr lvl="5" algn="ctr">
              <a:lnSpc>
                <a:spcPct val="115000"/>
              </a:lnSpc>
              <a:spcBef>
                <a:spcPts val="0"/>
              </a:spcBef>
              <a:spcAft>
                <a:spcPts val="0"/>
              </a:spcAft>
              <a:buSzPts val="1900"/>
              <a:buNone/>
              <a:defRPr sz="3000" b="1"/>
            </a:lvl6pPr>
            <a:lvl7pPr lvl="6" algn="ctr">
              <a:lnSpc>
                <a:spcPct val="115000"/>
              </a:lnSpc>
              <a:spcBef>
                <a:spcPts val="0"/>
              </a:spcBef>
              <a:spcAft>
                <a:spcPts val="0"/>
              </a:spcAft>
              <a:buSzPts val="1900"/>
              <a:buNone/>
              <a:defRPr sz="3000" b="1"/>
            </a:lvl7pPr>
            <a:lvl8pPr lvl="7" algn="ctr">
              <a:lnSpc>
                <a:spcPct val="115000"/>
              </a:lnSpc>
              <a:spcBef>
                <a:spcPts val="0"/>
              </a:spcBef>
              <a:spcAft>
                <a:spcPts val="0"/>
              </a:spcAft>
              <a:buSzPts val="1900"/>
              <a:buNone/>
              <a:defRPr sz="3000" b="1"/>
            </a:lvl8pPr>
            <a:lvl9pPr lvl="8" algn="ctr">
              <a:lnSpc>
                <a:spcPct val="115000"/>
              </a:lnSpc>
              <a:spcBef>
                <a:spcPts val="0"/>
              </a:spcBef>
              <a:spcAft>
                <a:spcPts val="0"/>
              </a:spcAft>
              <a:buSzPts val="1900"/>
              <a:buNone/>
              <a:defRPr sz="3000" b="1"/>
            </a:lvl9pPr>
          </a:lstStyle>
          <a:p>
            <a:endParaRPr/>
          </a:p>
        </p:txBody>
      </p:sp>
      <p:sp>
        <p:nvSpPr>
          <p:cNvPr id="64" name="Google Shape;64;p12"/>
          <p:cNvSpPr txBox="1">
            <a:spLocks noGrp="1"/>
          </p:cNvSpPr>
          <p:nvPr>
            <p:ph type="subTitle" idx="3"/>
          </p:nvPr>
        </p:nvSpPr>
        <p:spPr>
          <a:xfrm>
            <a:off x="8152300" y="2914700"/>
            <a:ext cx="3582000" cy="1074300"/>
          </a:xfrm>
          <a:prstGeom prst="rect">
            <a:avLst/>
          </a:prstGeom>
          <a:noFill/>
          <a:ln>
            <a:noFill/>
          </a:ln>
        </p:spPr>
        <p:txBody>
          <a:bodyPr spcFirstLastPara="1" wrap="square" lIns="121900" tIns="121900" rIns="121900" bIns="121900" anchor="t" anchorCtr="0"/>
          <a:lstStyle>
            <a:lvl1pPr lvl="0" algn="ctr">
              <a:lnSpc>
                <a:spcPct val="115000"/>
              </a:lnSpc>
              <a:spcBef>
                <a:spcPts val="0"/>
              </a:spcBef>
              <a:spcAft>
                <a:spcPts val="0"/>
              </a:spcAft>
              <a:buSzPts val="3200"/>
              <a:buNone/>
              <a:defRPr sz="3000" b="1"/>
            </a:lvl1pPr>
            <a:lvl2pPr lvl="1" algn="ctr">
              <a:lnSpc>
                <a:spcPct val="115000"/>
              </a:lnSpc>
              <a:spcBef>
                <a:spcPts val="0"/>
              </a:spcBef>
              <a:spcAft>
                <a:spcPts val="0"/>
              </a:spcAft>
              <a:buSzPts val="2400"/>
              <a:buNone/>
              <a:defRPr sz="3000" b="1"/>
            </a:lvl2pPr>
            <a:lvl3pPr lvl="2" algn="ctr">
              <a:lnSpc>
                <a:spcPct val="115000"/>
              </a:lnSpc>
              <a:spcBef>
                <a:spcPts val="0"/>
              </a:spcBef>
              <a:spcAft>
                <a:spcPts val="0"/>
              </a:spcAft>
              <a:buSzPts val="2400"/>
              <a:buNone/>
              <a:defRPr sz="3000" b="1"/>
            </a:lvl3pPr>
            <a:lvl4pPr lvl="3" algn="ctr">
              <a:lnSpc>
                <a:spcPct val="115000"/>
              </a:lnSpc>
              <a:spcBef>
                <a:spcPts val="0"/>
              </a:spcBef>
              <a:spcAft>
                <a:spcPts val="0"/>
              </a:spcAft>
              <a:buSzPts val="2400"/>
              <a:buNone/>
              <a:defRPr sz="3000" b="1"/>
            </a:lvl4pPr>
            <a:lvl5pPr lvl="4" algn="ctr">
              <a:lnSpc>
                <a:spcPct val="115000"/>
              </a:lnSpc>
              <a:spcBef>
                <a:spcPts val="0"/>
              </a:spcBef>
              <a:spcAft>
                <a:spcPts val="0"/>
              </a:spcAft>
              <a:buSzPts val="2400"/>
              <a:buNone/>
              <a:defRPr sz="3000" b="1"/>
            </a:lvl5pPr>
            <a:lvl6pPr lvl="5" algn="ctr">
              <a:lnSpc>
                <a:spcPct val="115000"/>
              </a:lnSpc>
              <a:spcBef>
                <a:spcPts val="0"/>
              </a:spcBef>
              <a:spcAft>
                <a:spcPts val="0"/>
              </a:spcAft>
              <a:buSzPts val="1900"/>
              <a:buNone/>
              <a:defRPr sz="3000" b="1"/>
            </a:lvl6pPr>
            <a:lvl7pPr lvl="6" algn="ctr">
              <a:lnSpc>
                <a:spcPct val="115000"/>
              </a:lnSpc>
              <a:spcBef>
                <a:spcPts val="0"/>
              </a:spcBef>
              <a:spcAft>
                <a:spcPts val="0"/>
              </a:spcAft>
              <a:buSzPts val="1900"/>
              <a:buNone/>
              <a:defRPr sz="3000" b="1"/>
            </a:lvl7pPr>
            <a:lvl8pPr lvl="7" algn="ctr">
              <a:lnSpc>
                <a:spcPct val="115000"/>
              </a:lnSpc>
              <a:spcBef>
                <a:spcPts val="0"/>
              </a:spcBef>
              <a:spcAft>
                <a:spcPts val="0"/>
              </a:spcAft>
              <a:buSzPts val="1900"/>
              <a:buNone/>
              <a:defRPr sz="3000" b="1"/>
            </a:lvl8pPr>
            <a:lvl9pPr lvl="8" algn="ctr">
              <a:lnSpc>
                <a:spcPct val="115000"/>
              </a:lnSpc>
              <a:spcBef>
                <a:spcPts val="0"/>
              </a:spcBef>
              <a:spcAft>
                <a:spcPts val="0"/>
              </a:spcAft>
              <a:buSzPts val="1900"/>
              <a:buNone/>
              <a:defRPr sz="3000" b="1"/>
            </a:lvl9pPr>
          </a:lstStyle>
          <a:p>
            <a:endParaRPr/>
          </a:p>
        </p:txBody>
      </p:sp>
      <p:sp>
        <p:nvSpPr>
          <p:cNvPr id="65" name="Google Shape;65;p12"/>
          <p:cNvSpPr txBox="1">
            <a:spLocks noGrp="1"/>
          </p:cNvSpPr>
          <p:nvPr>
            <p:ph type="subTitle" idx="4"/>
          </p:nvPr>
        </p:nvSpPr>
        <p:spPr>
          <a:xfrm>
            <a:off x="457700" y="5452567"/>
            <a:ext cx="3582000" cy="1074300"/>
          </a:xfrm>
          <a:prstGeom prst="rect">
            <a:avLst/>
          </a:prstGeom>
          <a:noFill/>
          <a:ln>
            <a:noFill/>
          </a:ln>
        </p:spPr>
        <p:txBody>
          <a:bodyPr spcFirstLastPara="1" wrap="square" lIns="121900" tIns="121900" rIns="121900" bIns="121900" anchor="t" anchorCtr="0"/>
          <a:lstStyle>
            <a:lvl1pPr lvl="0" algn="ctr">
              <a:lnSpc>
                <a:spcPct val="115000"/>
              </a:lnSpc>
              <a:spcBef>
                <a:spcPts val="0"/>
              </a:spcBef>
              <a:spcAft>
                <a:spcPts val="0"/>
              </a:spcAft>
              <a:buSzPts val="3200"/>
              <a:buNone/>
              <a:defRPr sz="3000" b="1"/>
            </a:lvl1pPr>
            <a:lvl2pPr lvl="1" algn="ctr">
              <a:lnSpc>
                <a:spcPct val="115000"/>
              </a:lnSpc>
              <a:spcBef>
                <a:spcPts val="0"/>
              </a:spcBef>
              <a:spcAft>
                <a:spcPts val="0"/>
              </a:spcAft>
              <a:buSzPts val="2400"/>
              <a:buNone/>
              <a:defRPr sz="3000" b="1"/>
            </a:lvl2pPr>
            <a:lvl3pPr lvl="2" algn="ctr">
              <a:lnSpc>
                <a:spcPct val="115000"/>
              </a:lnSpc>
              <a:spcBef>
                <a:spcPts val="0"/>
              </a:spcBef>
              <a:spcAft>
                <a:spcPts val="0"/>
              </a:spcAft>
              <a:buSzPts val="2400"/>
              <a:buNone/>
              <a:defRPr sz="3000" b="1"/>
            </a:lvl3pPr>
            <a:lvl4pPr lvl="3" algn="ctr">
              <a:lnSpc>
                <a:spcPct val="115000"/>
              </a:lnSpc>
              <a:spcBef>
                <a:spcPts val="0"/>
              </a:spcBef>
              <a:spcAft>
                <a:spcPts val="0"/>
              </a:spcAft>
              <a:buSzPts val="2400"/>
              <a:buNone/>
              <a:defRPr sz="3000" b="1"/>
            </a:lvl4pPr>
            <a:lvl5pPr lvl="4" algn="ctr">
              <a:lnSpc>
                <a:spcPct val="115000"/>
              </a:lnSpc>
              <a:spcBef>
                <a:spcPts val="0"/>
              </a:spcBef>
              <a:spcAft>
                <a:spcPts val="0"/>
              </a:spcAft>
              <a:buSzPts val="2400"/>
              <a:buNone/>
              <a:defRPr sz="3000" b="1"/>
            </a:lvl5pPr>
            <a:lvl6pPr lvl="5" algn="ctr">
              <a:lnSpc>
                <a:spcPct val="115000"/>
              </a:lnSpc>
              <a:spcBef>
                <a:spcPts val="0"/>
              </a:spcBef>
              <a:spcAft>
                <a:spcPts val="0"/>
              </a:spcAft>
              <a:buSzPts val="1900"/>
              <a:buNone/>
              <a:defRPr sz="3000" b="1"/>
            </a:lvl6pPr>
            <a:lvl7pPr lvl="6" algn="ctr">
              <a:lnSpc>
                <a:spcPct val="115000"/>
              </a:lnSpc>
              <a:spcBef>
                <a:spcPts val="0"/>
              </a:spcBef>
              <a:spcAft>
                <a:spcPts val="0"/>
              </a:spcAft>
              <a:buSzPts val="1900"/>
              <a:buNone/>
              <a:defRPr sz="3000" b="1"/>
            </a:lvl7pPr>
            <a:lvl8pPr lvl="7" algn="ctr">
              <a:lnSpc>
                <a:spcPct val="115000"/>
              </a:lnSpc>
              <a:spcBef>
                <a:spcPts val="0"/>
              </a:spcBef>
              <a:spcAft>
                <a:spcPts val="0"/>
              </a:spcAft>
              <a:buSzPts val="1900"/>
              <a:buNone/>
              <a:defRPr sz="3000" b="1"/>
            </a:lvl8pPr>
            <a:lvl9pPr lvl="8" algn="ctr">
              <a:lnSpc>
                <a:spcPct val="115000"/>
              </a:lnSpc>
              <a:spcBef>
                <a:spcPts val="0"/>
              </a:spcBef>
              <a:spcAft>
                <a:spcPts val="0"/>
              </a:spcAft>
              <a:buSzPts val="1900"/>
              <a:buNone/>
              <a:defRPr sz="3000" b="1"/>
            </a:lvl9pPr>
          </a:lstStyle>
          <a:p>
            <a:endParaRPr/>
          </a:p>
        </p:txBody>
      </p:sp>
      <p:sp>
        <p:nvSpPr>
          <p:cNvPr id="66" name="Google Shape;66;p12"/>
          <p:cNvSpPr txBox="1">
            <a:spLocks noGrp="1"/>
          </p:cNvSpPr>
          <p:nvPr>
            <p:ph type="subTitle" idx="5"/>
          </p:nvPr>
        </p:nvSpPr>
        <p:spPr>
          <a:xfrm>
            <a:off x="4305000" y="5452567"/>
            <a:ext cx="3582000" cy="1074300"/>
          </a:xfrm>
          <a:prstGeom prst="rect">
            <a:avLst/>
          </a:prstGeom>
          <a:noFill/>
          <a:ln>
            <a:noFill/>
          </a:ln>
        </p:spPr>
        <p:txBody>
          <a:bodyPr spcFirstLastPara="1" wrap="square" lIns="121900" tIns="121900" rIns="121900" bIns="121900" anchor="t" anchorCtr="0"/>
          <a:lstStyle>
            <a:lvl1pPr lvl="0" algn="ctr">
              <a:lnSpc>
                <a:spcPct val="115000"/>
              </a:lnSpc>
              <a:spcBef>
                <a:spcPts val="0"/>
              </a:spcBef>
              <a:spcAft>
                <a:spcPts val="0"/>
              </a:spcAft>
              <a:buSzPts val="3200"/>
              <a:buNone/>
              <a:defRPr sz="3000" b="1"/>
            </a:lvl1pPr>
            <a:lvl2pPr lvl="1" algn="ctr">
              <a:lnSpc>
                <a:spcPct val="115000"/>
              </a:lnSpc>
              <a:spcBef>
                <a:spcPts val="0"/>
              </a:spcBef>
              <a:spcAft>
                <a:spcPts val="0"/>
              </a:spcAft>
              <a:buSzPts val="2400"/>
              <a:buNone/>
              <a:defRPr sz="3000" b="1"/>
            </a:lvl2pPr>
            <a:lvl3pPr lvl="2" algn="ctr">
              <a:lnSpc>
                <a:spcPct val="115000"/>
              </a:lnSpc>
              <a:spcBef>
                <a:spcPts val="0"/>
              </a:spcBef>
              <a:spcAft>
                <a:spcPts val="0"/>
              </a:spcAft>
              <a:buSzPts val="2400"/>
              <a:buNone/>
              <a:defRPr sz="3000" b="1"/>
            </a:lvl3pPr>
            <a:lvl4pPr lvl="3" algn="ctr">
              <a:lnSpc>
                <a:spcPct val="115000"/>
              </a:lnSpc>
              <a:spcBef>
                <a:spcPts val="0"/>
              </a:spcBef>
              <a:spcAft>
                <a:spcPts val="0"/>
              </a:spcAft>
              <a:buSzPts val="2400"/>
              <a:buNone/>
              <a:defRPr sz="3000" b="1"/>
            </a:lvl4pPr>
            <a:lvl5pPr lvl="4" algn="ctr">
              <a:lnSpc>
                <a:spcPct val="115000"/>
              </a:lnSpc>
              <a:spcBef>
                <a:spcPts val="0"/>
              </a:spcBef>
              <a:spcAft>
                <a:spcPts val="0"/>
              </a:spcAft>
              <a:buSzPts val="2400"/>
              <a:buNone/>
              <a:defRPr sz="3000" b="1"/>
            </a:lvl5pPr>
            <a:lvl6pPr lvl="5" algn="ctr">
              <a:lnSpc>
                <a:spcPct val="115000"/>
              </a:lnSpc>
              <a:spcBef>
                <a:spcPts val="0"/>
              </a:spcBef>
              <a:spcAft>
                <a:spcPts val="0"/>
              </a:spcAft>
              <a:buSzPts val="1900"/>
              <a:buNone/>
              <a:defRPr sz="3000" b="1"/>
            </a:lvl6pPr>
            <a:lvl7pPr lvl="6" algn="ctr">
              <a:lnSpc>
                <a:spcPct val="115000"/>
              </a:lnSpc>
              <a:spcBef>
                <a:spcPts val="0"/>
              </a:spcBef>
              <a:spcAft>
                <a:spcPts val="0"/>
              </a:spcAft>
              <a:buSzPts val="1900"/>
              <a:buNone/>
              <a:defRPr sz="3000" b="1"/>
            </a:lvl7pPr>
            <a:lvl8pPr lvl="7" algn="ctr">
              <a:lnSpc>
                <a:spcPct val="115000"/>
              </a:lnSpc>
              <a:spcBef>
                <a:spcPts val="0"/>
              </a:spcBef>
              <a:spcAft>
                <a:spcPts val="0"/>
              </a:spcAft>
              <a:buSzPts val="1900"/>
              <a:buNone/>
              <a:defRPr sz="3000" b="1"/>
            </a:lvl8pPr>
            <a:lvl9pPr lvl="8" algn="ctr">
              <a:lnSpc>
                <a:spcPct val="115000"/>
              </a:lnSpc>
              <a:spcBef>
                <a:spcPts val="0"/>
              </a:spcBef>
              <a:spcAft>
                <a:spcPts val="0"/>
              </a:spcAft>
              <a:buSzPts val="1900"/>
              <a:buNone/>
              <a:defRPr sz="3000" b="1"/>
            </a:lvl9pPr>
          </a:lstStyle>
          <a:p>
            <a:endParaRPr/>
          </a:p>
        </p:txBody>
      </p:sp>
      <p:sp>
        <p:nvSpPr>
          <p:cNvPr id="67" name="Google Shape;67;p12"/>
          <p:cNvSpPr txBox="1">
            <a:spLocks noGrp="1"/>
          </p:cNvSpPr>
          <p:nvPr>
            <p:ph type="subTitle" idx="6"/>
          </p:nvPr>
        </p:nvSpPr>
        <p:spPr>
          <a:xfrm>
            <a:off x="8152300" y="5452567"/>
            <a:ext cx="3582000" cy="1074300"/>
          </a:xfrm>
          <a:prstGeom prst="rect">
            <a:avLst/>
          </a:prstGeom>
          <a:noFill/>
          <a:ln>
            <a:noFill/>
          </a:ln>
        </p:spPr>
        <p:txBody>
          <a:bodyPr spcFirstLastPara="1" wrap="square" lIns="121900" tIns="121900" rIns="121900" bIns="121900" anchor="t" anchorCtr="0"/>
          <a:lstStyle>
            <a:lvl1pPr lvl="0" algn="ctr">
              <a:lnSpc>
                <a:spcPct val="115000"/>
              </a:lnSpc>
              <a:spcBef>
                <a:spcPts val="0"/>
              </a:spcBef>
              <a:spcAft>
                <a:spcPts val="0"/>
              </a:spcAft>
              <a:buSzPts val="3200"/>
              <a:buNone/>
              <a:defRPr sz="3000" b="1"/>
            </a:lvl1pPr>
            <a:lvl2pPr lvl="1" algn="ctr">
              <a:lnSpc>
                <a:spcPct val="115000"/>
              </a:lnSpc>
              <a:spcBef>
                <a:spcPts val="0"/>
              </a:spcBef>
              <a:spcAft>
                <a:spcPts val="0"/>
              </a:spcAft>
              <a:buSzPts val="2400"/>
              <a:buNone/>
              <a:defRPr sz="3000" b="1"/>
            </a:lvl2pPr>
            <a:lvl3pPr lvl="2" algn="ctr">
              <a:lnSpc>
                <a:spcPct val="115000"/>
              </a:lnSpc>
              <a:spcBef>
                <a:spcPts val="0"/>
              </a:spcBef>
              <a:spcAft>
                <a:spcPts val="0"/>
              </a:spcAft>
              <a:buSzPts val="2400"/>
              <a:buNone/>
              <a:defRPr sz="3000" b="1"/>
            </a:lvl3pPr>
            <a:lvl4pPr lvl="3" algn="ctr">
              <a:lnSpc>
                <a:spcPct val="115000"/>
              </a:lnSpc>
              <a:spcBef>
                <a:spcPts val="0"/>
              </a:spcBef>
              <a:spcAft>
                <a:spcPts val="0"/>
              </a:spcAft>
              <a:buSzPts val="2400"/>
              <a:buNone/>
              <a:defRPr sz="3000" b="1"/>
            </a:lvl4pPr>
            <a:lvl5pPr lvl="4" algn="ctr">
              <a:lnSpc>
                <a:spcPct val="115000"/>
              </a:lnSpc>
              <a:spcBef>
                <a:spcPts val="0"/>
              </a:spcBef>
              <a:spcAft>
                <a:spcPts val="0"/>
              </a:spcAft>
              <a:buSzPts val="2400"/>
              <a:buNone/>
              <a:defRPr sz="3000" b="1"/>
            </a:lvl5pPr>
            <a:lvl6pPr lvl="5" algn="ctr">
              <a:lnSpc>
                <a:spcPct val="115000"/>
              </a:lnSpc>
              <a:spcBef>
                <a:spcPts val="0"/>
              </a:spcBef>
              <a:spcAft>
                <a:spcPts val="0"/>
              </a:spcAft>
              <a:buSzPts val="1900"/>
              <a:buNone/>
              <a:defRPr sz="3000" b="1"/>
            </a:lvl6pPr>
            <a:lvl7pPr lvl="6" algn="ctr">
              <a:lnSpc>
                <a:spcPct val="115000"/>
              </a:lnSpc>
              <a:spcBef>
                <a:spcPts val="0"/>
              </a:spcBef>
              <a:spcAft>
                <a:spcPts val="0"/>
              </a:spcAft>
              <a:buSzPts val="1900"/>
              <a:buNone/>
              <a:defRPr sz="3000" b="1"/>
            </a:lvl7pPr>
            <a:lvl8pPr lvl="7" algn="ctr">
              <a:lnSpc>
                <a:spcPct val="115000"/>
              </a:lnSpc>
              <a:spcBef>
                <a:spcPts val="0"/>
              </a:spcBef>
              <a:spcAft>
                <a:spcPts val="0"/>
              </a:spcAft>
              <a:buSzPts val="1900"/>
              <a:buNone/>
              <a:defRPr sz="3000" b="1"/>
            </a:lvl8pPr>
            <a:lvl9pPr lvl="8" algn="ctr">
              <a:lnSpc>
                <a:spcPct val="115000"/>
              </a:lnSpc>
              <a:spcBef>
                <a:spcPts val="0"/>
              </a:spcBef>
              <a:spcAft>
                <a:spcPts val="0"/>
              </a:spcAft>
              <a:buSzPts val="1900"/>
              <a:buNone/>
              <a:defRPr sz="3000" b="1"/>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nt 1/2 Text + 1/2 Image">
  <p:cSld name="ONE_COLUMN_TEXT_1">
    <p:spTree>
      <p:nvGrpSpPr>
        <p:cNvPr id="1" name="Shape 68"/>
        <p:cNvGrpSpPr/>
        <p:nvPr/>
      </p:nvGrpSpPr>
      <p:grpSpPr>
        <a:xfrm>
          <a:off x="0" y="0"/>
          <a:ext cx="0" cy="0"/>
          <a:chOff x="0" y="0"/>
          <a:chExt cx="0" cy="0"/>
        </a:xfrm>
      </p:grpSpPr>
      <p:sp>
        <p:nvSpPr>
          <p:cNvPr id="69" name="Google Shape;69;p13"/>
          <p:cNvSpPr/>
          <p:nvPr/>
        </p:nvSpPr>
        <p:spPr>
          <a:xfrm>
            <a:off x="0" y="0"/>
            <a:ext cx="5829300" cy="6903600"/>
          </a:xfrm>
          <a:prstGeom prst="rect">
            <a:avLst/>
          </a:prstGeom>
          <a:gradFill>
            <a:gsLst>
              <a:gs pos="0">
                <a:srgbClr val="0081C7"/>
              </a:gs>
              <a:gs pos="100000">
                <a:srgbClr val="00B7E4"/>
              </a:gs>
            </a:gsLst>
            <a:lin ang="18900044"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0" name="Google Shape;70;p13"/>
          <p:cNvSpPr txBox="1">
            <a:spLocks noGrp="1"/>
          </p:cNvSpPr>
          <p:nvPr>
            <p:ph type="title"/>
          </p:nvPr>
        </p:nvSpPr>
        <p:spPr>
          <a:xfrm>
            <a:off x="375885" y="390167"/>
            <a:ext cx="5143500" cy="1348800"/>
          </a:xfrm>
          <a:prstGeom prst="rect">
            <a:avLst/>
          </a:prstGeom>
          <a:noFill/>
          <a:ln>
            <a:noFill/>
          </a:ln>
        </p:spPr>
        <p:txBody>
          <a:bodyPr spcFirstLastPara="1" wrap="square" lIns="121900" tIns="121900" rIns="121900" bIns="121900" anchor="t" anchorCtr="0"/>
          <a:lstStyle>
            <a:lvl1pPr lvl="0" algn="ctr">
              <a:lnSpc>
                <a:spcPct val="100000"/>
              </a:lnSpc>
              <a:spcBef>
                <a:spcPts val="0"/>
              </a:spcBef>
              <a:spcAft>
                <a:spcPts val="0"/>
              </a:spcAft>
              <a:buClr>
                <a:srgbClr val="FFFFFF"/>
              </a:buClr>
              <a:buSzPts val="5300"/>
              <a:buNone/>
              <a:defRPr>
                <a:solidFill>
                  <a:srgbClr val="FFFFFF"/>
                </a:solidFill>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71" name="Google Shape;71;p13"/>
          <p:cNvSpPr txBox="1">
            <a:spLocks noGrp="1"/>
          </p:cNvSpPr>
          <p:nvPr>
            <p:ph type="body" idx="1"/>
          </p:nvPr>
        </p:nvSpPr>
        <p:spPr>
          <a:xfrm>
            <a:off x="375800" y="2343725"/>
            <a:ext cx="5143500" cy="4560000"/>
          </a:xfrm>
          <a:prstGeom prst="rect">
            <a:avLst/>
          </a:prstGeom>
          <a:noFill/>
          <a:ln>
            <a:noFill/>
          </a:ln>
        </p:spPr>
        <p:txBody>
          <a:bodyPr spcFirstLastPara="1" wrap="square" lIns="121900" tIns="121900" rIns="121900" bIns="121900" anchor="t" anchorCtr="0"/>
          <a:lstStyle>
            <a:lvl1pPr marL="457200" lvl="0" indent="-482600" algn="l">
              <a:lnSpc>
                <a:spcPct val="115000"/>
              </a:lnSpc>
              <a:spcBef>
                <a:spcPts val="0"/>
              </a:spcBef>
              <a:spcAft>
                <a:spcPts val="0"/>
              </a:spcAft>
              <a:buClr>
                <a:srgbClr val="FFFFFF"/>
              </a:buClr>
              <a:buSzPts val="4000"/>
              <a:buChar char="●"/>
              <a:defRPr sz="4000">
                <a:solidFill>
                  <a:srgbClr val="FFFFFF"/>
                </a:solidFill>
              </a:defRPr>
            </a:lvl1pPr>
            <a:lvl2pPr marL="914400" lvl="1" indent="-431800" algn="l">
              <a:lnSpc>
                <a:spcPct val="115000"/>
              </a:lnSpc>
              <a:spcBef>
                <a:spcPts val="0"/>
              </a:spcBef>
              <a:spcAft>
                <a:spcPts val="0"/>
              </a:spcAft>
              <a:buClr>
                <a:srgbClr val="FFFFFF"/>
              </a:buClr>
              <a:buSzPts val="3200"/>
              <a:buChar char="○"/>
              <a:defRPr sz="3200">
                <a:solidFill>
                  <a:srgbClr val="FFFFFF"/>
                </a:solidFill>
              </a:defRPr>
            </a:lvl2pPr>
            <a:lvl3pPr marL="1371600" lvl="2" indent="-431800" algn="l">
              <a:lnSpc>
                <a:spcPct val="115000"/>
              </a:lnSpc>
              <a:spcBef>
                <a:spcPts val="0"/>
              </a:spcBef>
              <a:spcAft>
                <a:spcPts val="0"/>
              </a:spcAft>
              <a:buClr>
                <a:srgbClr val="FFFFFF"/>
              </a:buClr>
              <a:buSzPts val="3200"/>
              <a:buChar char="■"/>
              <a:defRPr sz="3200">
                <a:solidFill>
                  <a:srgbClr val="FFFFFF"/>
                </a:solidFill>
              </a:defRPr>
            </a:lvl3pPr>
            <a:lvl4pPr marL="1828800" lvl="3" indent="-431800" algn="l">
              <a:lnSpc>
                <a:spcPct val="115000"/>
              </a:lnSpc>
              <a:spcBef>
                <a:spcPts val="0"/>
              </a:spcBef>
              <a:spcAft>
                <a:spcPts val="0"/>
              </a:spcAft>
              <a:buClr>
                <a:srgbClr val="FFFFFF"/>
              </a:buClr>
              <a:buSzPts val="3200"/>
              <a:buChar char="●"/>
              <a:defRPr sz="3200">
                <a:solidFill>
                  <a:srgbClr val="FFFFFF"/>
                </a:solidFill>
              </a:defRPr>
            </a:lvl4pPr>
            <a:lvl5pPr marL="2286000" lvl="4" indent="-431800" algn="l">
              <a:lnSpc>
                <a:spcPct val="115000"/>
              </a:lnSpc>
              <a:spcBef>
                <a:spcPts val="0"/>
              </a:spcBef>
              <a:spcAft>
                <a:spcPts val="0"/>
              </a:spcAft>
              <a:buClr>
                <a:srgbClr val="FFFFFF"/>
              </a:buClr>
              <a:buSzPts val="3200"/>
              <a:buChar char="○"/>
              <a:defRPr sz="3200">
                <a:solidFill>
                  <a:srgbClr val="FFFFFF"/>
                </a:solidFill>
              </a:defRPr>
            </a:lvl5pPr>
            <a:lvl6pPr marL="2743200" lvl="5" indent="-431800" algn="l">
              <a:lnSpc>
                <a:spcPct val="115000"/>
              </a:lnSpc>
              <a:spcBef>
                <a:spcPts val="0"/>
              </a:spcBef>
              <a:spcAft>
                <a:spcPts val="0"/>
              </a:spcAft>
              <a:buClr>
                <a:srgbClr val="FFFFFF"/>
              </a:buClr>
              <a:buSzPts val="3200"/>
              <a:buChar char="■"/>
              <a:defRPr sz="3200">
                <a:solidFill>
                  <a:srgbClr val="FFFFFF"/>
                </a:solidFill>
              </a:defRPr>
            </a:lvl6pPr>
            <a:lvl7pPr marL="3200400" lvl="6" indent="-431800" algn="l">
              <a:lnSpc>
                <a:spcPct val="115000"/>
              </a:lnSpc>
              <a:spcBef>
                <a:spcPts val="0"/>
              </a:spcBef>
              <a:spcAft>
                <a:spcPts val="0"/>
              </a:spcAft>
              <a:buClr>
                <a:srgbClr val="FFFFFF"/>
              </a:buClr>
              <a:buSzPts val="3200"/>
              <a:buChar char="●"/>
              <a:defRPr sz="3200">
                <a:solidFill>
                  <a:srgbClr val="FFFFFF"/>
                </a:solidFill>
              </a:defRPr>
            </a:lvl7pPr>
            <a:lvl8pPr marL="3657600" lvl="7" indent="-431800" algn="l">
              <a:lnSpc>
                <a:spcPct val="115000"/>
              </a:lnSpc>
              <a:spcBef>
                <a:spcPts val="0"/>
              </a:spcBef>
              <a:spcAft>
                <a:spcPts val="0"/>
              </a:spcAft>
              <a:buClr>
                <a:srgbClr val="FFFFFF"/>
              </a:buClr>
              <a:buSzPts val="3200"/>
              <a:buChar char="○"/>
              <a:defRPr sz="3200">
                <a:solidFill>
                  <a:srgbClr val="FFFFFF"/>
                </a:solidFill>
              </a:defRPr>
            </a:lvl8pPr>
            <a:lvl9pPr marL="4114800" lvl="8" indent="-431800" algn="l">
              <a:lnSpc>
                <a:spcPct val="115000"/>
              </a:lnSpc>
              <a:spcBef>
                <a:spcPts val="0"/>
              </a:spcBef>
              <a:spcAft>
                <a:spcPts val="0"/>
              </a:spcAft>
              <a:buClr>
                <a:srgbClr val="FFFFFF"/>
              </a:buClr>
              <a:buSzPts val="3200"/>
              <a:buChar char="■"/>
              <a:defRPr sz="3200">
                <a:solidFill>
                  <a:srgbClr val="FFFFFF"/>
                </a:solidFill>
              </a:defRPr>
            </a:lvl9pPr>
          </a:lstStyle>
          <a:p>
            <a:endParaRPr/>
          </a:p>
        </p:txBody>
      </p:sp>
      <p:sp>
        <p:nvSpPr>
          <p:cNvPr id="72" name="Google Shape;72;p13"/>
          <p:cNvSpPr/>
          <p:nvPr/>
        </p:nvSpPr>
        <p:spPr>
          <a:xfrm>
            <a:off x="1504950" y="1866900"/>
            <a:ext cx="2952600" cy="13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Highlight Slide 1">
  <p:cSld name="SECTION_TITLE_AND_DESCRIPTION_2">
    <p:spTree>
      <p:nvGrpSpPr>
        <p:cNvPr id="1" name="Shape 73"/>
        <p:cNvGrpSpPr/>
        <p:nvPr/>
      </p:nvGrpSpPr>
      <p:grpSpPr>
        <a:xfrm>
          <a:off x="0" y="0"/>
          <a:ext cx="0" cy="0"/>
          <a:chOff x="0" y="0"/>
          <a:chExt cx="0" cy="0"/>
        </a:xfrm>
      </p:grpSpPr>
      <p:sp>
        <p:nvSpPr>
          <p:cNvPr id="74" name="Google Shape;74;p14"/>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5" name="Google Shape;75;p14"/>
          <p:cNvSpPr/>
          <p:nvPr/>
        </p:nvSpPr>
        <p:spPr>
          <a:xfrm>
            <a:off x="0" y="0"/>
            <a:ext cx="6096000" cy="1429200"/>
          </a:xfrm>
          <a:prstGeom prst="rect">
            <a:avLst/>
          </a:prstGeom>
          <a:gradFill>
            <a:gsLst>
              <a:gs pos="0">
                <a:srgbClr val="0081C7"/>
              </a:gs>
              <a:gs pos="100000">
                <a:srgbClr val="00B7E4"/>
              </a:gs>
            </a:gsLst>
            <a:lin ang="18900044"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6" name="Google Shape;76;p14"/>
          <p:cNvSpPr txBox="1">
            <a:spLocks noGrp="1"/>
          </p:cNvSpPr>
          <p:nvPr>
            <p:ph type="title"/>
          </p:nvPr>
        </p:nvSpPr>
        <p:spPr>
          <a:xfrm>
            <a:off x="207800" y="288567"/>
            <a:ext cx="5680500" cy="763500"/>
          </a:xfrm>
          <a:prstGeom prst="rect">
            <a:avLst/>
          </a:prstGeom>
          <a:noFill/>
          <a:ln>
            <a:noFill/>
          </a:ln>
        </p:spPr>
        <p:txBody>
          <a:bodyPr spcFirstLastPara="1" wrap="square" lIns="121900" tIns="121900" rIns="121900" bIns="121900" anchor="t" anchorCtr="0"/>
          <a:lstStyle>
            <a:lvl1pPr lvl="0" algn="ctr">
              <a:lnSpc>
                <a:spcPct val="100000"/>
              </a:lnSpc>
              <a:spcBef>
                <a:spcPts val="0"/>
              </a:spcBef>
              <a:spcAft>
                <a:spcPts val="0"/>
              </a:spcAft>
              <a:buClr>
                <a:srgbClr val="FFFFFF"/>
              </a:buClr>
              <a:buSzPts val="5300"/>
              <a:buNone/>
              <a:defRPr sz="5300">
                <a:solidFill>
                  <a:srgbClr val="FFFFFF"/>
                </a:solidFill>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77" name="Google Shape;77;p14"/>
          <p:cNvSpPr txBox="1">
            <a:spLocks noGrp="1"/>
          </p:cNvSpPr>
          <p:nvPr>
            <p:ph type="subTitle" idx="1"/>
          </p:nvPr>
        </p:nvSpPr>
        <p:spPr>
          <a:xfrm>
            <a:off x="918750" y="1779575"/>
            <a:ext cx="4258500" cy="1994100"/>
          </a:xfrm>
          <a:prstGeom prst="rect">
            <a:avLst/>
          </a:prstGeom>
          <a:noFill/>
          <a:ln>
            <a:noFill/>
          </a:ln>
        </p:spPr>
        <p:txBody>
          <a:bodyPr spcFirstLastPara="1" wrap="square" lIns="121900" tIns="121900" rIns="121900" bIns="121900" anchor="ctr" anchorCtr="0"/>
          <a:lstStyle>
            <a:lvl1pPr lvl="0" algn="ctr">
              <a:lnSpc>
                <a:spcPct val="115000"/>
              </a:lnSpc>
              <a:spcBef>
                <a:spcPts val="0"/>
              </a:spcBef>
              <a:spcAft>
                <a:spcPts val="0"/>
              </a:spcAft>
              <a:buSzPts val="3200"/>
              <a:buNone/>
              <a:defRPr sz="3800">
                <a:solidFill>
                  <a:srgbClr val="5A7931"/>
                </a:solidFill>
                <a:latin typeface="Ubuntu"/>
                <a:ea typeface="Ubuntu"/>
                <a:cs typeface="Ubuntu"/>
                <a:sym typeface="Ubuntu"/>
              </a:defRPr>
            </a:lvl1pPr>
            <a:lvl2pPr lvl="1" algn="l">
              <a:lnSpc>
                <a:spcPct val="115000"/>
              </a:lnSpc>
              <a:spcBef>
                <a:spcPts val="0"/>
              </a:spcBef>
              <a:spcAft>
                <a:spcPts val="0"/>
              </a:spcAft>
              <a:buSzPts val="2400"/>
              <a:buNone/>
              <a:defRPr/>
            </a:lvl2pPr>
            <a:lvl3pPr lvl="2" algn="l">
              <a:lnSpc>
                <a:spcPct val="115000"/>
              </a:lnSpc>
              <a:spcBef>
                <a:spcPts val="0"/>
              </a:spcBef>
              <a:spcAft>
                <a:spcPts val="0"/>
              </a:spcAft>
              <a:buSzPts val="2400"/>
              <a:buNone/>
              <a:defRPr/>
            </a:lvl3pPr>
            <a:lvl4pPr lvl="3" algn="l">
              <a:lnSpc>
                <a:spcPct val="115000"/>
              </a:lnSpc>
              <a:spcBef>
                <a:spcPts val="0"/>
              </a:spcBef>
              <a:spcAft>
                <a:spcPts val="0"/>
              </a:spcAft>
              <a:buSzPts val="2400"/>
              <a:buNone/>
              <a:defRPr/>
            </a:lvl4pPr>
            <a:lvl5pPr lvl="4" algn="l">
              <a:lnSpc>
                <a:spcPct val="115000"/>
              </a:lnSpc>
              <a:spcBef>
                <a:spcPts val="0"/>
              </a:spcBef>
              <a:spcAft>
                <a:spcPts val="0"/>
              </a:spcAft>
              <a:buSzPts val="2400"/>
              <a:buNone/>
              <a:defRPr/>
            </a:lvl5pPr>
            <a:lvl6pPr lvl="5" algn="l">
              <a:lnSpc>
                <a:spcPct val="115000"/>
              </a:lnSpc>
              <a:spcBef>
                <a:spcPts val="0"/>
              </a:spcBef>
              <a:spcAft>
                <a:spcPts val="0"/>
              </a:spcAft>
              <a:buSzPts val="1900"/>
              <a:buNone/>
              <a:defRPr/>
            </a:lvl6pPr>
            <a:lvl7pPr lvl="6" algn="l">
              <a:lnSpc>
                <a:spcPct val="115000"/>
              </a:lnSpc>
              <a:spcBef>
                <a:spcPts val="0"/>
              </a:spcBef>
              <a:spcAft>
                <a:spcPts val="0"/>
              </a:spcAft>
              <a:buSzPts val="1900"/>
              <a:buNone/>
              <a:defRPr/>
            </a:lvl7pPr>
            <a:lvl8pPr lvl="7" algn="l">
              <a:lnSpc>
                <a:spcPct val="115000"/>
              </a:lnSpc>
              <a:spcBef>
                <a:spcPts val="0"/>
              </a:spcBef>
              <a:spcAft>
                <a:spcPts val="0"/>
              </a:spcAft>
              <a:buSzPts val="1900"/>
              <a:buNone/>
              <a:defRPr/>
            </a:lvl8pPr>
            <a:lvl9pPr lvl="8" algn="l">
              <a:lnSpc>
                <a:spcPct val="115000"/>
              </a:lnSpc>
              <a:spcBef>
                <a:spcPts val="0"/>
              </a:spcBef>
              <a:spcAft>
                <a:spcPts val="0"/>
              </a:spcAft>
              <a:buSzPts val="1900"/>
              <a:buNone/>
              <a:defRPr/>
            </a:lvl9pPr>
          </a:lstStyle>
          <a:p>
            <a:endParaRPr/>
          </a:p>
        </p:txBody>
      </p:sp>
      <p:sp>
        <p:nvSpPr>
          <p:cNvPr id="78" name="Google Shape;78;p14"/>
          <p:cNvSpPr txBox="1">
            <a:spLocks noGrp="1"/>
          </p:cNvSpPr>
          <p:nvPr>
            <p:ph type="body" idx="2"/>
          </p:nvPr>
        </p:nvSpPr>
        <p:spPr>
          <a:xfrm>
            <a:off x="934650" y="3423125"/>
            <a:ext cx="4258500" cy="1261800"/>
          </a:xfrm>
          <a:prstGeom prst="rect">
            <a:avLst/>
          </a:prstGeom>
          <a:noFill/>
          <a:ln>
            <a:noFill/>
          </a:ln>
        </p:spPr>
        <p:txBody>
          <a:bodyPr spcFirstLastPara="1" wrap="square" lIns="121900" tIns="121900" rIns="121900" bIns="121900" anchor="t" anchorCtr="0"/>
          <a:lstStyle>
            <a:lvl1pPr marL="457200" lvl="0" indent="-431800" algn="l">
              <a:lnSpc>
                <a:spcPct val="115000"/>
              </a:lnSpc>
              <a:spcBef>
                <a:spcPts val="0"/>
              </a:spcBef>
              <a:spcAft>
                <a:spcPts val="0"/>
              </a:spcAft>
              <a:buSzPts val="3200"/>
              <a:buChar char="●"/>
              <a:defRPr/>
            </a:lvl1pPr>
            <a:lvl2pPr marL="914400" lvl="1" indent="-381000" algn="l">
              <a:lnSpc>
                <a:spcPct val="115000"/>
              </a:lnSpc>
              <a:spcBef>
                <a:spcPts val="0"/>
              </a:spcBef>
              <a:spcAft>
                <a:spcPts val="0"/>
              </a:spcAft>
              <a:buSzPts val="2400"/>
              <a:buChar char="○"/>
              <a:defRPr/>
            </a:lvl2pPr>
            <a:lvl3pPr marL="1371600" lvl="2" indent="-381000" algn="l">
              <a:lnSpc>
                <a:spcPct val="115000"/>
              </a:lnSpc>
              <a:spcBef>
                <a:spcPts val="0"/>
              </a:spcBef>
              <a:spcAft>
                <a:spcPts val="0"/>
              </a:spcAft>
              <a:buSzPts val="2400"/>
              <a:buChar char="■"/>
              <a:defRPr/>
            </a:lvl3pPr>
            <a:lvl4pPr marL="1828800" lvl="3" indent="-381000" algn="l">
              <a:lnSpc>
                <a:spcPct val="115000"/>
              </a:lnSpc>
              <a:spcBef>
                <a:spcPts val="0"/>
              </a:spcBef>
              <a:spcAft>
                <a:spcPts val="0"/>
              </a:spcAft>
              <a:buSzPts val="2400"/>
              <a:buChar char="●"/>
              <a:defRPr/>
            </a:lvl4pPr>
            <a:lvl5pPr marL="2286000" lvl="4" indent="-381000" algn="l">
              <a:lnSpc>
                <a:spcPct val="115000"/>
              </a:lnSpc>
              <a:spcBef>
                <a:spcPts val="0"/>
              </a:spcBef>
              <a:spcAft>
                <a:spcPts val="0"/>
              </a:spcAft>
              <a:buSzPts val="2400"/>
              <a:buChar char="○"/>
              <a:defRPr/>
            </a:lvl5pPr>
            <a:lvl6pPr marL="2743200" lvl="5" indent="-349250" algn="l">
              <a:lnSpc>
                <a:spcPct val="115000"/>
              </a:lnSpc>
              <a:spcBef>
                <a:spcPts val="0"/>
              </a:spcBef>
              <a:spcAft>
                <a:spcPts val="0"/>
              </a:spcAft>
              <a:buSzPts val="1900"/>
              <a:buChar char="■"/>
              <a:defRPr/>
            </a:lvl6pPr>
            <a:lvl7pPr marL="3200400" lvl="6" indent="-349250" algn="l">
              <a:lnSpc>
                <a:spcPct val="115000"/>
              </a:lnSpc>
              <a:spcBef>
                <a:spcPts val="0"/>
              </a:spcBef>
              <a:spcAft>
                <a:spcPts val="0"/>
              </a:spcAft>
              <a:buSzPts val="1900"/>
              <a:buChar char="●"/>
              <a:defRPr/>
            </a:lvl7pPr>
            <a:lvl8pPr marL="3657600" lvl="7" indent="-349250" algn="l">
              <a:lnSpc>
                <a:spcPct val="115000"/>
              </a:lnSpc>
              <a:spcBef>
                <a:spcPts val="0"/>
              </a:spcBef>
              <a:spcAft>
                <a:spcPts val="0"/>
              </a:spcAft>
              <a:buSzPts val="1900"/>
              <a:buChar char="○"/>
              <a:defRPr/>
            </a:lvl8pPr>
            <a:lvl9pPr marL="4114800" lvl="8" indent="-349250" algn="l">
              <a:lnSpc>
                <a:spcPct val="115000"/>
              </a:lnSpc>
              <a:spcBef>
                <a:spcPts val="0"/>
              </a:spcBef>
              <a:spcAft>
                <a:spcPts val="0"/>
              </a:spcAft>
              <a:buSzPts val="19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79"/>
        <p:cNvGrpSpPr/>
        <p:nvPr/>
      </p:nvGrpSpPr>
      <p:grpSpPr>
        <a:xfrm>
          <a:off x="0" y="0"/>
          <a:ext cx="0" cy="0"/>
          <a:chOff x="0" y="0"/>
          <a:chExt cx="0" cy="0"/>
        </a:xfrm>
      </p:grpSpPr>
      <p:sp>
        <p:nvSpPr>
          <p:cNvPr id="80" name="Google Shape;80;p15"/>
          <p:cNvSpPr txBox="1">
            <a:spLocks noGrp="1"/>
          </p:cNvSpPr>
          <p:nvPr>
            <p:ph type="title" hasCustomPrompt="1"/>
          </p:nvPr>
        </p:nvSpPr>
        <p:spPr>
          <a:xfrm>
            <a:off x="415600" y="1474833"/>
            <a:ext cx="11360700" cy="2618100"/>
          </a:xfrm>
          <a:prstGeom prst="rect">
            <a:avLst/>
          </a:prstGeom>
          <a:noFill/>
          <a:ln>
            <a:noFill/>
          </a:ln>
        </p:spPr>
        <p:txBody>
          <a:bodyPr spcFirstLastPara="1" wrap="square" lIns="121900" tIns="121900" rIns="121900" bIns="121900" anchor="b" anchorCtr="0"/>
          <a:lstStyle>
            <a:lvl1pPr lvl="0" algn="ctr">
              <a:lnSpc>
                <a:spcPct val="100000"/>
              </a:lnSpc>
              <a:spcBef>
                <a:spcPts val="0"/>
              </a:spcBef>
              <a:spcAft>
                <a:spcPts val="0"/>
              </a:spcAft>
              <a:buSzPts val="16000"/>
              <a:buNone/>
              <a:defRPr sz="16000"/>
            </a:lvl1pPr>
            <a:lvl2pPr lvl="1" algn="ctr">
              <a:lnSpc>
                <a:spcPct val="100000"/>
              </a:lnSpc>
              <a:spcBef>
                <a:spcPts val="0"/>
              </a:spcBef>
              <a:spcAft>
                <a:spcPts val="0"/>
              </a:spcAft>
              <a:buSzPts val="16000"/>
              <a:buNone/>
              <a:defRPr sz="16000"/>
            </a:lvl2pPr>
            <a:lvl3pPr lvl="2" algn="ctr">
              <a:lnSpc>
                <a:spcPct val="100000"/>
              </a:lnSpc>
              <a:spcBef>
                <a:spcPts val="0"/>
              </a:spcBef>
              <a:spcAft>
                <a:spcPts val="0"/>
              </a:spcAft>
              <a:buSzPts val="16000"/>
              <a:buNone/>
              <a:defRPr sz="16000"/>
            </a:lvl3pPr>
            <a:lvl4pPr lvl="3" algn="ctr">
              <a:lnSpc>
                <a:spcPct val="100000"/>
              </a:lnSpc>
              <a:spcBef>
                <a:spcPts val="0"/>
              </a:spcBef>
              <a:spcAft>
                <a:spcPts val="0"/>
              </a:spcAft>
              <a:buSzPts val="16000"/>
              <a:buNone/>
              <a:defRPr sz="16000"/>
            </a:lvl4pPr>
            <a:lvl5pPr lvl="4" algn="ctr">
              <a:lnSpc>
                <a:spcPct val="100000"/>
              </a:lnSpc>
              <a:spcBef>
                <a:spcPts val="0"/>
              </a:spcBef>
              <a:spcAft>
                <a:spcPts val="0"/>
              </a:spcAft>
              <a:buSzPts val="16000"/>
              <a:buNone/>
              <a:defRPr sz="16000"/>
            </a:lvl5pPr>
            <a:lvl6pPr lvl="5" algn="ctr">
              <a:lnSpc>
                <a:spcPct val="100000"/>
              </a:lnSpc>
              <a:spcBef>
                <a:spcPts val="0"/>
              </a:spcBef>
              <a:spcAft>
                <a:spcPts val="0"/>
              </a:spcAft>
              <a:buSzPts val="16000"/>
              <a:buNone/>
              <a:defRPr sz="16000"/>
            </a:lvl6pPr>
            <a:lvl7pPr lvl="6" algn="ctr">
              <a:lnSpc>
                <a:spcPct val="100000"/>
              </a:lnSpc>
              <a:spcBef>
                <a:spcPts val="0"/>
              </a:spcBef>
              <a:spcAft>
                <a:spcPts val="0"/>
              </a:spcAft>
              <a:buSzPts val="16000"/>
              <a:buNone/>
              <a:defRPr sz="16000"/>
            </a:lvl7pPr>
            <a:lvl8pPr lvl="7" algn="ctr">
              <a:lnSpc>
                <a:spcPct val="100000"/>
              </a:lnSpc>
              <a:spcBef>
                <a:spcPts val="0"/>
              </a:spcBef>
              <a:spcAft>
                <a:spcPts val="0"/>
              </a:spcAft>
              <a:buSzPts val="16000"/>
              <a:buNone/>
              <a:defRPr sz="16000"/>
            </a:lvl8pPr>
            <a:lvl9pPr lvl="8" algn="ctr">
              <a:lnSpc>
                <a:spcPct val="100000"/>
              </a:lnSpc>
              <a:spcBef>
                <a:spcPts val="0"/>
              </a:spcBef>
              <a:spcAft>
                <a:spcPts val="0"/>
              </a:spcAft>
              <a:buSzPts val="16000"/>
              <a:buNone/>
              <a:defRPr sz="16000"/>
            </a:lvl9pPr>
          </a:lstStyle>
          <a:p>
            <a:r>
              <a:t>xx%</a:t>
            </a:r>
          </a:p>
        </p:txBody>
      </p:sp>
      <p:sp>
        <p:nvSpPr>
          <p:cNvPr id="81" name="Google Shape;81;p15"/>
          <p:cNvSpPr txBox="1">
            <a:spLocks noGrp="1"/>
          </p:cNvSpPr>
          <p:nvPr>
            <p:ph type="body" idx="1"/>
          </p:nvPr>
        </p:nvSpPr>
        <p:spPr>
          <a:xfrm>
            <a:off x="415600" y="4202967"/>
            <a:ext cx="11360700" cy="1734300"/>
          </a:xfrm>
          <a:prstGeom prst="rect">
            <a:avLst/>
          </a:prstGeom>
          <a:noFill/>
          <a:ln>
            <a:noFill/>
          </a:ln>
        </p:spPr>
        <p:txBody>
          <a:bodyPr spcFirstLastPara="1" wrap="square" lIns="121900" tIns="121900" rIns="121900" bIns="121900" anchor="t" anchorCtr="0"/>
          <a:lstStyle>
            <a:lvl1pPr marL="457200" lvl="0" indent="-431800" algn="ctr">
              <a:lnSpc>
                <a:spcPct val="115000"/>
              </a:lnSpc>
              <a:spcBef>
                <a:spcPts val="0"/>
              </a:spcBef>
              <a:spcAft>
                <a:spcPts val="0"/>
              </a:spcAft>
              <a:buSzPts val="3200"/>
              <a:buChar char="●"/>
              <a:defRPr/>
            </a:lvl1pPr>
            <a:lvl2pPr marL="914400" lvl="1" indent="-381000" algn="ctr">
              <a:lnSpc>
                <a:spcPct val="115000"/>
              </a:lnSpc>
              <a:spcBef>
                <a:spcPts val="0"/>
              </a:spcBef>
              <a:spcAft>
                <a:spcPts val="0"/>
              </a:spcAft>
              <a:buSzPts val="2400"/>
              <a:buChar char="○"/>
              <a:defRPr/>
            </a:lvl2pPr>
            <a:lvl3pPr marL="1371600" lvl="2" indent="-381000" algn="ctr">
              <a:lnSpc>
                <a:spcPct val="115000"/>
              </a:lnSpc>
              <a:spcBef>
                <a:spcPts val="0"/>
              </a:spcBef>
              <a:spcAft>
                <a:spcPts val="0"/>
              </a:spcAft>
              <a:buSzPts val="2400"/>
              <a:buChar char="■"/>
              <a:defRPr/>
            </a:lvl3pPr>
            <a:lvl4pPr marL="1828800" lvl="3" indent="-381000" algn="ctr">
              <a:lnSpc>
                <a:spcPct val="115000"/>
              </a:lnSpc>
              <a:spcBef>
                <a:spcPts val="0"/>
              </a:spcBef>
              <a:spcAft>
                <a:spcPts val="0"/>
              </a:spcAft>
              <a:buSzPts val="2400"/>
              <a:buChar char="●"/>
              <a:defRPr/>
            </a:lvl4pPr>
            <a:lvl5pPr marL="2286000" lvl="4" indent="-381000" algn="ctr">
              <a:lnSpc>
                <a:spcPct val="115000"/>
              </a:lnSpc>
              <a:spcBef>
                <a:spcPts val="0"/>
              </a:spcBef>
              <a:spcAft>
                <a:spcPts val="0"/>
              </a:spcAft>
              <a:buSzPts val="2400"/>
              <a:buChar char="○"/>
              <a:defRPr/>
            </a:lvl5pPr>
            <a:lvl6pPr marL="2743200" lvl="5" indent="-349250" algn="ctr">
              <a:lnSpc>
                <a:spcPct val="115000"/>
              </a:lnSpc>
              <a:spcBef>
                <a:spcPts val="0"/>
              </a:spcBef>
              <a:spcAft>
                <a:spcPts val="0"/>
              </a:spcAft>
              <a:buSzPts val="1900"/>
              <a:buChar char="■"/>
              <a:defRPr/>
            </a:lvl6pPr>
            <a:lvl7pPr marL="3200400" lvl="6" indent="-349250" algn="ctr">
              <a:lnSpc>
                <a:spcPct val="115000"/>
              </a:lnSpc>
              <a:spcBef>
                <a:spcPts val="0"/>
              </a:spcBef>
              <a:spcAft>
                <a:spcPts val="0"/>
              </a:spcAft>
              <a:buSzPts val="1900"/>
              <a:buChar char="●"/>
              <a:defRPr/>
            </a:lvl7pPr>
            <a:lvl8pPr marL="3657600" lvl="7" indent="-349250" algn="ctr">
              <a:lnSpc>
                <a:spcPct val="115000"/>
              </a:lnSpc>
              <a:spcBef>
                <a:spcPts val="0"/>
              </a:spcBef>
              <a:spcAft>
                <a:spcPts val="0"/>
              </a:spcAft>
              <a:buSzPts val="1900"/>
              <a:buChar char="○"/>
              <a:defRPr/>
            </a:lvl8pPr>
            <a:lvl9pPr marL="4114800" lvl="8" indent="-349250" algn="ctr">
              <a:lnSpc>
                <a:spcPct val="115000"/>
              </a:lnSpc>
              <a:spcBef>
                <a:spcPts val="0"/>
              </a:spcBef>
              <a:spcAft>
                <a:spcPts val="0"/>
              </a:spcAft>
              <a:buSzPts val="1900"/>
              <a:buChar char="■"/>
              <a:defRPr/>
            </a:lvl9pPr>
          </a:lstStyle>
          <a:p>
            <a:endParaRPr/>
          </a:p>
        </p:txBody>
      </p:sp>
      <p:pic>
        <p:nvPicPr>
          <p:cNvPr id="82" name="Google Shape;82;p15"/>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415600" y="6071067"/>
            <a:ext cx="3394101" cy="47250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Quote">
  <p:cSld name="SECTION_TITLE_AND_DESCRIPTION_1">
    <p:bg>
      <p:bgPr>
        <a:solidFill>
          <a:srgbClr val="544741"/>
        </a:solidFill>
        <a:effectLst/>
      </p:bgPr>
    </p:bg>
    <p:spTree>
      <p:nvGrpSpPr>
        <p:cNvPr id="1" name="Shape 83"/>
        <p:cNvGrpSpPr/>
        <p:nvPr/>
      </p:nvGrpSpPr>
      <p:grpSpPr>
        <a:xfrm>
          <a:off x="0" y="0"/>
          <a:ext cx="0" cy="0"/>
          <a:chOff x="0" y="0"/>
          <a:chExt cx="0" cy="0"/>
        </a:xfrm>
      </p:grpSpPr>
      <p:sp>
        <p:nvSpPr>
          <p:cNvPr id="84" name="Google Shape;84;p16"/>
          <p:cNvSpPr txBox="1"/>
          <p:nvPr/>
        </p:nvSpPr>
        <p:spPr>
          <a:xfrm>
            <a:off x="147500" y="-52933"/>
            <a:ext cx="774000" cy="5835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US" sz="8000" b="1">
                <a:solidFill>
                  <a:srgbClr val="5A7931"/>
                </a:solidFill>
                <a:latin typeface="Source Sans Pro"/>
                <a:ea typeface="Source Sans Pro"/>
                <a:cs typeface="Source Sans Pro"/>
                <a:sym typeface="Source Sans Pro"/>
              </a:rPr>
              <a:t>“</a:t>
            </a:r>
            <a:endParaRPr sz="8000" b="1">
              <a:solidFill>
                <a:srgbClr val="5A7931"/>
              </a:solidFill>
              <a:latin typeface="Source Sans Pro"/>
              <a:ea typeface="Source Sans Pro"/>
              <a:cs typeface="Source Sans Pro"/>
              <a:sym typeface="Source Sans Pro"/>
            </a:endParaRPr>
          </a:p>
        </p:txBody>
      </p:sp>
      <p:sp>
        <p:nvSpPr>
          <p:cNvPr id="85" name="Google Shape;85;p16"/>
          <p:cNvSpPr txBox="1">
            <a:spLocks noGrp="1"/>
          </p:cNvSpPr>
          <p:nvPr>
            <p:ph type="title"/>
          </p:nvPr>
        </p:nvSpPr>
        <p:spPr>
          <a:xfrm>
            <a:off x="427800" y="530667"/>
            <a:ext cx="5847300" cy="4733700"/>
          </a:xfrm>
          <a:prstGeom prst="rect">
            <a:avLst/>
          </a:prstGeom>
        </p:spPr>
        <p:txBody>
          <a:bodyPr spcFirstLastPara="1" wrap="square" lIns="121900" tIns="121900" rIns="121900" bIns="121900" anchor="t" anchorCtr="0"/>
          <a:lstStyle>
            <a:lvl1pPr lvl="0" rtl="0">
              <a:spcBef>
                <a:spcPts val="0"/>
              </a:spcBef>
              <a:spcAft>
                <a:spcPts val="0"/>
              </a:spcAft>
              <a:buClr>
                <a:srgbClr val="FFFFFF"/>
              </a:buClr>
              <a:buSzPts val="4000"/>
              <a:buNone/>
              <a:defRPr sz="4000" b="0">
                <a:solidFill>
                  <a:srgbClr val="FFFFFF"/>
                </a:solidFill>
              </a:defRPr>
            </a:lvl1pPr>
            <a:lvl2pPr lvl="1" algn="ctr" rtl="0">
              <a:spcBef>
                <a:spcPts val="0"/>
              </a:spcBef>
              <a:spcAft>
                <a:spcPts val="0"/>
              </a:spcAft>
              <a:buClr>
                <a:srgbClr val="FFFFFF"/>
              </a:buClr>
              <a:buSzPts val="5600"/>
              <a:buFont typeface="Ubuntu"/>
              <a:buNone/>
              <a:defRPr sz="5600">
                <a:solidFill>
                  <a:srgbClr val="FFFFFF"/>
                </a:solidFill>
                <a:latin typeface="Ubuntu"/>
                <a:ea typeface="Ubuntu"/>
                <a:cs typeface="Ubuntu"/>
                <a:sym typeface="Ubuntu"/>
              </a:defRPr>
            </a:lvl2pPr>
            <a:lvl3pPr lvl="2" algn="ctr" rtl="0">
              <a:spcBef>
                <a:spcPts val="0"/>
              </a:spcBef>
              <a:spcAft>
                <a:spcPts val="0"/>
              </a:spcAft>
              <a:buClr>
                <a:srgbClr val="FFFFFF"/>
              </a:buClr>
              <a:buSzPts val="5600"/>
              <a:buFont typeface="Ubuntu"/>
              <a:buNone/>
              <a:defRPr sz="5600">
                <a:solidFill>
                  <a:srgbClr val="FFFFFF"/>
                </a:solidFill>
                <a:latin typeface="Ubuntu"/>
                <a:ea typeface="Ubuntu"/>
                <a:cs typeface="Ubuntu"/>
                <a:sym typeface="Ubuntu"/>
              </a:defRPr>
            </a:lvl3pPr>
            <a:lvl4pPr lvl="3" algn="ctr" rtl="0">
              <a:spcBef>
                <a:spcPts val="0"/>
              </a:spcBef>
              <a:spcAft>
                <a:spcPts val="0"/>
              </a:spcAft>
              <a:buClr>
                <a:srgbClr val="FFFFFF"/>
              </a:buClr>
              <a:buSzPts val="5600"/>
              <a:buFont typeface="Ubuntu"/>
              <a:buNone/>
              <a:defRPr sz="5600">
                <a:solidFill>
                  <a:srgbClr val="FFFFFF"/>
                </a:solidFill>
                <a:latin typeface="Ubuntu"/>
                <a:ea typeface="Ubuntu"/>
                <a:cs typeface="Ubuntu"/>
                <a:sym typeface="Ubuntu"/>
              </a:defRPr>
            </a:lvl4pPr>
            <a:lvl5pPr lvl="4" algn="ctr" rtl="0">
              <a:spcBef>
                <a:spcPts val="0"/>
              </a:spcBef>
              <a:spcAft>
                <a:spcPts val="0"/>
              </a:spcAft>
              <a:buClr>
                <a:srgbClr val="FFFFFF"/>
              </a:buClr>
              <a:buSzPts val="5600"/>
              <a:buFont typeface="Ubuntu"/>
              <a:buNone/>
              <a:defRPr sz="5600">
                <a:solidFill>
                  <a:srgbClr val="FFFFFF"/>
                </a:solidFill>
                <a:latin typeface="Ubuntu"/>
                <a:ea typeface="Ubuntu"/>
                <a:cs typeface="Ubuntu"/>
                <a:sym typeface="Ubuntu"/>
              </a:defRPr>
            </a:lvl5pPr>
            <a:lvl6pPr lvl="5" algn="ctr" rtl="0">
              <a:spcBef>
                <a:spcPts val="0"/>
              </a:spcBef>
              <a:spcAft>
                <a:spcPts val="0"/>
              </a:spcAft>
              <a:buClr>
                <a:srgbClr val="FFFFFF"/>
              </a:buClr>
              <a:buSzPts val="5600"/>
              <a:buFont typeface="Ubuntu"/>
              <a:buNone/>
              <a:defRPr sz="5600">
                <a:solidFill>
                  <a:srgbClr val="FFFFFF"/>
                </a:solidFill>
                <a:latin typeface="Ubuntu"/>
                <a:ea typeface="Ubuntu"/>
                <a:cs typeface="Ubuntu"/>
                <a:sym typeface="Ubuntu"/>
              </a:defRPr>
            </a:lvl6pPr>
            <a:lvl7pPr lvl="6" algn="ctr" rtl="0">
              <a:spcBef>
                <a:spcPts val="0"/>
              </a:spcBef>
              <a:spcAft>
                <a:spcPts val="0"/>
              </a:spcAft>
              <a:buClr>
                <a:srgbClr val="FFFFFF"/>
              </a:buClr>
              <a:buSzPts val="5600"/>
              <a:buFont typeface="Ubuntu"/>
              <a:buNone/>
              <a:defRPr sz="5600">
                <a:solidFill>
                  <a:srgbClr val="FFFFFF"/>
                </a:solidFill>
                <a:latin typeface="Ubuntu"/>
                <a:ea typeface="Ubuntu"/>
                <a:cs typeface="Ubuntu"/>
                <a:sym typeface="Ubuntu"/>
              </a:defRPr>
            </a:lvl7pPr>
            <a:lvl8pPr lvl="7" algn="ctr" rtl="0">
              <a:spcBef>
                <a:spcPts val="0"/>
              </a:spcBef>
              <a:spcAft>
                <a:spcPts val="0"/>
              </a:spcAft>
              <a:buClr>
                <a:srgbClr val="FFFFFF"/>
              </a:buClr>
              <a:buSzPts val="5600"/>
              <a:buFont typeface="Ubuntu"/>
              <a:buNone/>
              <a:defRPr sz="5600">
                <a:solidFill>
                  <a:srgbClr val="FFFFFF"/>
                </a:solidFill>
                <a:latin typeface="Ubuntu"/>
                <a:ea typeface="Ubuntu"/>
                <a:cs typeface="Ubuntu"/>
                <a:sym typeface="Ubuntu"/>
              </a:defRPr>
            </a:lvl8pPr>
            <a:lvl9pPr lvl="8" algn="ctr" rtl="0">
              <a:spcBef>
                <a:spcPts val="0"/>
              </a:spcBef>
              <a:spcAft>
                <a:spcPts val="0"/>
              </a:spcAft>
              <a:buClr>
                <a:srgbClr val="FFFFFF"/>
              </a:buClr>
              <a:buSzPts val="5600"/>
              <a:buFont typeface="Ubuntu"/>
              <a:buNone/>
              <a:defRPr sz="5600">
                <a:solidFill>
                  <a:srgbClr val="FFFFFF"/>
                </a:solidFill>
                <a:latin typeface="Ubuntu"/>
                <a:ea typeface="Ubuntu"/>
                <a:cs typeface="Ubuntu"/>
                <a:sym typeface="Ubuntu"/>
              </a:defRPr>
            </a:lvl9pPr>
          </a:lstStyle>
          <a:p>
            <a:endParaRPr/>
          </a:p>
        </p:txBody>
      </p:sp>
      <p:sp>
        <p:nvSpPr>
          <p:cNvPr id="86" name="Google Shape;86;p16"/>
          <p:cNvSpPr txBox="1">
            <a:spLocks noGrp="1"/>
          </p:cNvSpPr>
          <p:nvPr>
            <p:ph type="subTitle" idx="1"/>
          </p:nvPr>
        </p:nvSpPr>
        <p:spPr>
          <a:xfrm>
            <a:off x="427800" y="5365700"/>
            <a:ext cx="5847300" cy="1117200"/>
          </a:xfrm>
          <a:prstGeom prst="rect">
            <a:avLst/>
          </a:prstGeom>
        </p:spPr>
        <p:txBody>
          <a:bodyPr spcFirstLastPara="1" wrap="square" lIns="121900" tIns="121900" rIns="121900" bIns="121900" anchor="t" anchorCtr="0"/>
          <a:lstStyle>
            <a:lvl1pPr lvl="0" rtl="0">
              <a:lnSpc>
                <a:spcPct val="100000"/>
              </a:lnSpc>
              <a:spcBef>
                <a:spcPts val="0"/>
              </a:spcBef>
              <a:spcAft>
                <a:spcPts val="0"/>
              </a:spcAft>
              <a:buClr>
                <a:srgbClr val="DAD9D5"/>
              </a:buClr>
              <a:buSzPts val="2800"/>
              <a:buFont typeface="Ubuntu"/>
              <a:buNone/>
              <a:defRPr sz="2800" i="1">
                <a:solidFill>
                  <a:srgbClr val="DAD9D5"/>
                </a:solidFill>
                <a:latin typeface="Ubuntu"/>
                <a:ea typeface="Ubuntu"/>
                <a:cs typeface="Ubuntu"/>
                <a:sym typeface="Ubuntu"/>
              </a:defRPr>
            </a:lvl1pPr>
            <a:lvl2pPr lvl="1" rtl="0">
              <a:lnSpc>
                <a:spcPct val="100000"/>
              </a:lnSpc>
              <a:spcBef>
                <a:spcPts val="0"/>
              </a:spcBef>
              <a:spcAft>
                <a:spcPts val="0"/>
              </a:spcAft>
              <a:buClr>
                <a:srgbClr val="FFFFFF"/>
              </a:buClr>
              <a:buSzPts val="2800"/>
              <a:buFont typeface="Ubuntu"/>
              <a:buNone/>
              <a:defRPr sz="2800">
                <a:solidFill>
                  <a:srgbClr val="FFFFFF"/>
                </a:solidFill>
                <a:latin typeface="Ubuntu"/>
                <a:ea typeface="Ubuntu"/>
                <a:cs typeface="Ubuntu"/>
                <a:sym typeface="Ubuntu"/>
              </a:defRPr>
            </a:lvl2pPr>
            <a:lvl3pPr lvl="2" rtl="0">
              <a:lnSpc>
                <a:spcPct val="100000"/>
              </a:lnSpc>
              <a:spcBef>
                <a:spcPts val="0"/>
              </a:spcBef>
              <a:spcAft>
                <a:spcPts val="0"/>
              </a:spcAft>
              <a:buClr>
                <a:srgbClr val="FFFFFF"/>
              </a:buClr>
              <a:buSzPts val="2800"/>
              <a:buFont typeface="Ubuntu"/>
              <a:buNone/>
              <a:defRPr sz="2800">
                <a:solidFill>
                  <a:srgbClr val="FFFFFF"/>
                </a:solidFill>
                <a:latin typeface="Ubuntu"/>
                <a:ea typeface="Ubuntu"/>
                <a:cs typeface="Ubuntu"/>
                <a:sym typeface="Ubuntu"/>
              </a:defRPr>
            </a:lvl3pPr>
            <a:lvl4pPr lvl="3" rtl="0">
              <a:lnSpc>
                <a:spcPct val="100000"/>
              </a:lnSpc>
              <a:spcBef>
                <a:spcPts val="0"/>
              </a:spcBef>
              <a:spcAft>
                <a:spcPts val="0"/>
              </a:spcAft>
              <a:buClr>
                <a:srgbClr val="FFFFFF"/>
              </a:buClr>
              <a:buSzPts val="2800"/>
              <a:buFont typeface="Ubuntu"/>
              <a:buNone/>
              <a:defRPr sz="2800">
                <a:solidFill>
                  <a:srgbClr val="FFFFFF"/>
                </a:solidFill>
                <a:latin typeface="Ubuntu"/>
                <a:ea typeface="Ubuntu"/>
                <a:cs typeface="Ubuntu"/>
                <a:sym typeface="Ubuntu"/>
              </a:defRPr>
            </a:lvl4pPr>
            <a:lvl5pPr lvl="4" rtl="0">
              <a:lnSpc>
                <a:spcPct val="100000"/>
              </a:lnSpc>
              <a:spcBef>
                <a:spcPts val="0"/>
              </a:spcBef>
              <a:spcAft>
                <a:spcPts val="0"/>
              </a:spcAft>
              <a:buClr>
                <a:srgbClr val="FFFFFF"/>
              </a:buClr>
              <a:buSzPts val="2800"/>
              <a:buFont typeface="Ubuntu"/>
              <a:buNone/>
              <a:defRPr sz="2800">
                <a:solidFill>
                  <a:srgbClr val="FFFFFF"/>
                </a:solidFill>
                <a:latin typeface="Ubuntu"/>
                <a:ea typeface="Ubuntu"/>
                <a:cs typeface="Ubuntu"/>
                <a:sym typeface="Ubuntu"/>
              </a:defRPr>
            </a:lvl5pPr>
            <a:lvl6pPr lvl="5" rtl="0">
              <a:lnSpc>
                <a:spcPct val="100000"/>
              </a:lnSpc>
              <a:spcBef>
                <a:spcPts val="0"/>
              </a:spcBef>
              <a:spcAft>
                <a:spcPts val="0"/>
              </a:spcAft>
              <a:buClr>
                <a:srgbClr val="FFFFFF"/>
              </a:buClr>
              <a:buSzPts val="2800"/>
              <a:buFont typeface="Ubuntu"/>
              <a:buNone/>
              <a:defRPr sz="2800">
                <a:solidFill>
                  <a:srgbClr val="FFFFFF"/>
                </a:solidFill>
                <a:latin typeface="Ubuntu"/>
                <a:ea typeface="Ubuntu"/>
                <a:cs typeface="Ubuntu"/>
                <a:sym typeface="Ubuntu"/>
              </a:defRPr>
            </a:lvl6pPr>
            <a:lvl7pPr lvl="6" rtl="0">
              <a:lnSpc>
                <a:spcPct val="100000"/>
              </a:lnSpc>
              <a:spcBef>
                <a:spcPts val="0"/>
              </a:spcBef>
              <a:spcAft>
                <a:spcPts val="0"/>
              </a:spcAft>
              <a:buClr>
                <a:srgbClr val="FFFFFF"/>
              </a:buClr>
              <a:buSzPts val="2800"/>
              <a:buFont typeface="Ubuntu"/>
              <a:buNone/>
              <a:defRPr sz="2800">
                <a:solidFill>
                  <a:srgbClr val="FFFFFF"/>
                </a:solidFill>
                <a:latin typeface="Ubuntu"/>
                <a:ea typeface="Ubuntu"/>
                <a:cs typeface="Ubuntu"/>
                <a:sym typeface="Ubuntu"/>
              </a:defRPr>
            </a:lvl7pPr>
            <a:lvl8pPr lvl="7" rtl="0">
              <a:lnSpc>
                <a:spcPct val="100000"/>
              </a:lnSpc>
              <a:spcBef>
                <a:spcPts val="0"/>
              </a:spcBef>
              <a:spcAft>
                <a:spcPts val="0"/>
              </a:spcAft>
              <a:buClr>
                <a:srgbClr val="FFFFFF"/>
              </a:buClr>
              <a:buSzPts val="2800"/>
              <a:buFont typeface="Ubuntu"/>
              <a:buNone/>
              <a:defRPr sz="2800">
                <a:solidFill>
                  <a:srgbClr val="FFFFFF"/>
                </a:solidFill>
                <a:latin typeface="Ubuntu"/>
                <a:ea typeface="Ubuntu"/>
                <a:cs typeface="Ubuntu"/>
                <a:sym typeface="Ubuntu"/>
              </a:defRPr>
            </a:lvl8pPr>
            <a:lvl9pPr lvl="8" rtl="0">
              <a:lnSpc>
                <a:spcPct val="100000"/>
              </a:lnSpc>
              <a:spcBef>
                <a:spcPts val="0"/>
              </a:spcBef>
              <a:spcAft>
                <a:spcPts val="0"/>
              </a:spcAft>
              <a:buClr>
                <a:srgbClr val="FFFFFF"/>
              </a:buClr>
              <a:buSzPts val="2800"/>
              <a:buFont typeface="Ubuntu"/>
              <a:buNone/>
              <a:defRPr sz="2800">
                <a:solidFill>
                  <a:srgbClr val="FFFFFF"/>
                </a:solidFill>
                <a:latin typeface="Ubuntu"/>
                <a:ea typeface="Ubuntu"/>
                <a:cs typeface="Ubuntu"/>
                <a:sym typeface="Ubuntu"/>
              </a:defRPr>
            </a:lvl9pPr>
          </a:lstStyle>
          <a:p>
            <a:endParaRPr/>
          </a:p>
        </p:txBody>
      </p:sp>
      <p:sp>
        <p:nvSpPr>
          <p:cNvPr id="87" name="Google Shape;87;p16"/>
          <p:cNvSpPr/>
          <p:nvPr/>
        </p:nvSpPr>
        <p:spPr>
          <a:xfrm>
            <a:off x="0" y="0"/>
            <a:ext cx="12192000" cy="273600"/>
          </a:xfrm>
          <a:prstGeom prst="rect">
            <a:avLst/>
          </a:prstGeom>
          <a:gradFill>
            <a:gsLst>
              <a:gs pos="0">
                <a:srgbClr val="5A7931"/>
              </a:gs>
              <a:gs pos="100000">
                <a:srgbClr val="9BC23B"/>
              </a:gs>
            </a:gsLst>
            <a:lin ang="18900044"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cxnSp>
        <p:nvCxnSpPr>
          <p:cNvPr id="88" name="Google Shape;88;p16"/>
          <p:cNvCxnSpPr/>
          <p:nvPr/>
        </p:nvCxnSpPr>
        <p:spPr>
          <a:xfrm rot="10800000" flipH="1">
            <a:off x="595467" y="5264000"/>
            <a:ext cx="5553900" cy="8400"/>
          </a:xfrm>
          <a:prstGeom prst="straightConnector1">
            <a:avLst/>
          </a:prstGeom>
          <a:noFill/>
          <a:ln w="28575" cap="flat" cmpd="sng">
            <a:solidFill>
              <a:srgbClr val="9BC23B"/>
            </a:solidFill>
            <a:prstDash val="solid"/>
            <a:round/>
            <a:headEnd type="none" w="med" len="med"/>
            <a:tailEnd type="none" w="med" len="med"/>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p:cSld name="Title">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Shape 16"/>
          <p:cNvSpPr txBox="1">
            <a:spLocks noGrp="1"/>
          </p:cNvSpPr>
          <p:nvPr>
            <p:ph type="title"/>
          </p:nvPr>
        </p:nvSpPr>
        <p:spPr>
          <a:xfrm>
            <a:off x="1" y="0"/>
            <a:ext cx="12190413" cy="6858000"/>
          </a:xfrm>
          <a:prstGeom prst="rect">
            <a:avLst/>
          </a:prstGeom>
          <a:solidFill>
            <a:srgbClr val="445469">
              <a:alpha val="81960"/>
            </a:srgbClr>
          </a:solidFill>
          <a:ln>
            <a:noFill/>
          </a:ln>
        </p:spPr>
        <p:txBody>
          <a:bodyPr spcFirstLastPara="1" wrap="square" lIns="91425" tIns="91425" rIns="91425" bIns="91425" anchor="ctr" anchorCtr="0"/>
          <a:lstStyle>
            <a:lvl1pPr marR="0" lvl="0" algn="ctr" rtl="0">
              <a:lnSpc>
                <a:spcPct val="90000"/>
              </a:lnSpc>
              <a:spcBef>
                <a:spcPts val="0"/>
              </a:spcBef>
              <a:spcAft>
                <a:spcPts val="0"/>
              </a:spcAft>
              <a:buClr>
                <a:schemeClr val="lt1"/>
              </a:buClr>
              <a:buSzPts val="4800"/>
              <a:buFont typeface="Calibri"/>
              <a:buNone/>
              <a:defRPr sz="4800" b="1"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solidFill>
                  <a:schemeClr val="lt1"/>
                </a:solidFill>
                <a:latin typeface="Calibri"/>
                <a:ea typeface="Calibri"/>
                <a:cs typeface="Calibri"/>
                <a:sym typeface="Calibri"/>
              </a:defRPr>
            </a:lvl2pPr>
            <a:lvl3pPr lvl="2">
              <a:spcBef>
                <a:spcPts val="0"/>
              </a:spcBef>
              <a:spcAft>
                <a:spcPts val="0"/>
              </a:spcAft>
              <a:buSzPts val="1400"/>
              <a:buNone/>
              <a:defRPr sz="1800">
                <a:solidFill>
                  <a:schemeClr val="lt1"/>
                </a:solidFill>
                <a:latin typeface="Calibri"/>
                <a:ea typeface="Calibri"/>
                <a:cs typeface="Calibri"/>
                <a:sym typeface="Calibri"/>
              </a:defRPr>
            </a:lvl3pPr>
            <a:lvl4pPr lvl="3">
              <a:spcBef>
                <a:spcPts val="0"/>
              </a:spcBef>
              <a:spcAft>
                <a:spcPts val="0"/>
              </a:spcAft>
              <a:buSzPts val="1400"/>
              <a:buNone/>
              <a:defRPr sz="1800">
                <a:solidFill>
                  <a:schemeClr val="lt1"/>
                </a:solidFill>
                <a:latin typeface="Calibri"/>
                <a:ea typeface="Calibri"/>
                <a:cs typeface="Calibri"/>
                <a:sym typeface="Calibri"/>
              </a:defRPr>
            </a:lvl4pPr>
            <a:lvl5pPr lvl="4">
              <a:spcBef>
                <a:spcPts val="0"/>
              </a:spcBef>
              <a:spcAft>
                <a:spcPts val="0"/>
              </a:spcAft>
              <a:buSzPts val="1400"/>
              <a:buNone/>
              <a:defRPr sz="1800">
                <a:solidFill>
                  <a:schemeClr val="lt1"/>
                </a:solidFill>
                <a:latin typeface="Calibri"/>
                <a:ea typeface="Calibri"/>
                <a:cs typeface="Calibri"/>
                <a:sym typeface="Calibri"/>
              </a:defRPr>
            </a:lvl5pPr>
            <a:lvl6pPr lvl="5">
              <a:spcBef>
                <a:spcPts val="0"/>
              </a:spcBef>
              <a:spcAft>
                <a:spcPts val="0"/>
              </a:spcAft>
              <a:buSzPts val="1400"/>
              <a:buNone/>
              <a:defRPr sz="1800">
                <a:solidFill>
                  <a:schemeClr val="lt1"/>
                </a:solidFill>
                <a:latin typeface="Calibri"/>
                <a:ea typeface="Calibri"/>
                <a:cs typeface="Calibri"/>
                <a:sym typeface="Calibri"/>
              </a:defRPr>
            </a:lvl6pPr>
            <a:lvl7pPr lvl="6">
              <a:spcBef>
                <a:spcPts val="0"/>
              </a:spcBef>
              <a:spcAft>
                <a:spcPts val="0"/>
              </a:spcAft>
              <a:buSzPts val="1400"/>
              <a:buNone/>
              <a:defRPr sz="1800">
                <a:solidFill>
                  <a:schemeClr val="lt1"/>
                </a:solidFill>
                <a:latin typeface="Calibri"/>
                <a:ea typeface="Calibri"/>
                <a:cs typeface="Calibri"/>
                <a:sym typeface="Calibri"/>
              </a:defRPr>
            </a:lvl7pPr>
            <a:lvl8pPr lvl="7">
              <a:spcBef>
                <a:spcPts val="0"/>
              </a:spcBef>
              <a:spcAft>
                <a:spcPts val="0"/>
              </a:spcAft>
              <a:buSzPts val="1400"/>
              <a:buNone/>
              <a:defRPr sz="1800">
                <a:solidFill>
                  <a:schemeClr val="lt1"/>
                </a:solidFill>
                <a:latin typeface="Calibri"/>
                <a:ea typeface="Calibri"/>
                <a:cs typeface="Calibri"/>
                <a:sym typeface="Calibri"/>
              </a:defRPr>
            </a:lvl8pPr>
            <a:lvl9pPr lvl="8">
              <a:spcBef>
                <a:spcPts val="0"/>
              </a:spcBef>
              <a:spcAft>
                <a:spcPts val="0"/>
              </a:spcAft>
              <a:buSzPts val="1400"/>
              <a:buNone/>
              <a:defRPr sz="1800">
                <a:solidFill>
                  <a:schemeClr val="lt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1127177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Heading Only">
  <p:cSld name="Heading Only">
    <p:spTree>
      <p:nvGrpSpPr>
        <p:cNvPr id="1" name="Shape 17"/>
        <p:cNvGrpSpPr/>
        <p:nvPr/>
      </p:nvGrpSpPr>
      <p:grpSpPr>
        <a:xfrm>
          <a:off x="0" y="0"/>
          <a:ext cx="0" cy="0"/>
          <a:chOff x="0" y="0"/>
          <a:chExt cx="0" cy="0"/>
        </a:xfrm>
      </p:grpSpPr>
      <p:sp>
        <p:nvSpPr>
          <p:cNvPr id="18" name="Shape 18"/>
          <p:cNvSpPr txBox="1">
            <a:spLocks noGrp="1"/>
          </p:cNvSpPr>
          <p:nvPr>
            <p:ph type="title"/>
          </p:nvPr>
        </p:nvSpPr>
        <p:spPr>
          <a:xfrm>
            <a:off x="1" y="125160"/>
            <a:ext cx="12190413" cy="936220"/>
          </a:xfrm>
          <a:prstGeom prst="rect">
            <a:avLst/>
          </a:prstGeom>
          <a:solidFill>
            <a:srgbClr val="606062"/>
          </a:solidFill>
          <a:ln>
            <a:noFill/>
          </a:ln>
        </p:spPr>
        <p:txBody>
          <a:bodyPr spcFirstLastPara="1" wrap="square" lIns="91425" tIns="91425" rIns="91425" bIns="91425" anchor="ctr" anchorCtr="0"/>
          <a:lstStyle>
            <a:lvl1pPr marR="0" lvl="0" algn="ctr" rtl="0">
              <a:lnSpc>
                <a:spcPct val="90000"/>
              </a:lnSpc>
              <a:spcBef>
                <a:spcPts val="0"/>
              </a:spcBef>
              <a:spcAft>
                <a:spcPts val="0"/>
              </a:spcAft>
              <a:buClr>
                <a:schemeClr val="lt1"/>
              </a:buClr>
              <a:buSzPts val="4400"/>
              <a:buFont typeface="Calibri"/>
              <a:buNone/>
              <a:defRPr sz="4400" b="1"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30907515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9"/>
        <p:cNvGrpSpPr/>
        <p:nvPr/>
      </p:nvGrpSpPr>
      <p:grpSpPr>
        <a:xfrm>
          <a:off x="0" y="0"/>
          <a:ext cx="0" cy="0"/>
          <a:chOff x="0" y="0"/>
          <a:chExt cx="0" cy="0"/>
        </a:xfrm>
      </p:grpSpPr>
      <p:sp>
        <p:nvSpPr>
          <p:cNvPr id="20" name="Shape 20"/>
          <p:cNvSpPr txBox="1">
            <a:spLocks noGrp="1"/>
          </p:cNvSpPr>
          <p:nvPr>
            <p:ph type="title"/>
          </p:nvPr>
        </p:nvSpPr>
        <p:spPr>
          <a:xfrm>
            <a:off x="0" y="125161"/>
            <a:ext cx="12192000" cy="936220"/>
          </a:xfrm>
          <a:prstGeom prst="rect">
            <a:avLst/>
          </a:prstGeom>
          <a:solidFill>
            <a:srgbClr val="606062"/>
          </a:solid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lt1"/>
              </a:buClr>
              <a:buSzPts val="4400"/>
              <a:buFont typeface="Calibri"/>
              <a:buNone/>
              <a:defRPr sz="4400" b="1"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1" name="Shape 21"/>
          <p:cNvSpPr txBox="1">
            <a:spLocks noGrp="1"/>
          </p:cNvSpPr>
          <p:nvPr>
            <p:ph type="body" idx="1"/>
          </p:nvPr>
        </p:nvSpPr>
        <p:spPr>
          <a:xfrm>
            <a:off x="838200" y="1333948"/>
            <a:ext cx="10515600" cy="4843015"/>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 name="Shape 22"/>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9pPr>
          </a:lstStyle>
          <a:p>
            <a:endParaRPr/>
          </a:p>
        </p:txBody>
      </p:sp>
      <p:sp>
        <p:nvSpPr>
          <p:cNvPr id="23" name="Shape 23"/>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750606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ntent" type="twoObj">
  <p:cSld name="Title and Two Content">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0" y="125161"/>
            <a:ext cx="12192000" cy="936221"/>
          </a:xfrm>
          <a:prstGeom prst="rect">
            <a:avLst/>
          </a:prstGeom>
          <a:solidFill>
            <a:srgbClr val="606062"/>
          </a:solid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lt1"/>
              </a:buClr>
              <a:buSzPts val="4400"/>
              <a:buFont typeface="Calibri"/>
              <a:buNone/>
              <a:defRPr sz="4400" b="1" i="0" u="none" strike="noStrike" cap="non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7" name="Shape 27"/>
          <p:cNvSpPr txBox="1">
            <a:spLocks noGrp="1"/>
          </p:cNvSpPr>
          <p:nvPr>
            <p:ph type="body" idx="1"/>
          </p:nvPr>
        </p:nvSpPr>
        <p:spPr>
          <a:xfrm>
            <a:off x="838200" y="1398494"/>
            <a:ext cx="5181600" cy="4778469"/>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 name="Shape 28"/>
          <p:cNvSpPr txBox="1">
            <a:spLocks noGrp="1"/>
          </p:cNvSpPr>
          <p:nvPr>
            <p:ph type="body" idx="2"/>
          </p:nvPr>
        </p:nvSpPr>
        <p:spPr>
          <a:xfrm>
            <a:off x="6172200" y="1398494"/>
            <a:ext cx="5181600" cy="4778469"/>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 name="Shape 29"/>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9pPr>
          </a:lstStyle>
          <a:p>
            <a:endParaRPr/>
          </a:p>
        </p:txBody>
      </p:sp>
      <p:sp>
        <p:nvSpPr>
          <p:cNvPr id="30" name="Shape 30"/>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9pPr>
          </a:lstStyle>
          <a:p>
            <a:endParaRPr/>
          </a:p>
        </p:txBody>
      </p:sp>
      <p:sp>
        <p:nvSpPr>
          <p:cNvPr id="31" name="Shape 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a:solidFill>
                  <a:srgbClr val="888888"/>
                </a:solidFill>
                <a:latin typeface="Calibri"/>
                <a:ea typeface="Calibri"/>
                <a:cs typeface="Calibri"/>
                <a:sym typeface="Calibri"/>
              </a:defRPr>
            </a:lvl1pPr>
            <a:lvl2pPr marL="0" marR="0" lvl="1" indent="0" algn="r" rtl="0">
              <a:spcBef>
                <a:spcPts val="0"/>
              </a:spcBef>
              <a:buNone/>
              <a:defRPr sz="1200">
                <a:solidFill>
                  <a:srgbClr val="888888"/>
                </a:solidFill>
                <a:latin typeface="Calibri"/>
                <a:ea typeface="Calibri"/>
                <a:cs typeface="Calibri"/>
                <a:sym typeface="Calibri"/>
              </a:defRPr>
            </a:lvl2pPr>
            <a:lvl3pPr marL="0" marR="0" lvl="2" indent="0" algn="r" rtl="0">
              <a:spcBef>
                <a:spcPts val="0"/>
              </a:spcBef>
              <a:buNone/>
              <a:defRPr sz="1200">
                <a:solidFill>
                  <a:srgbClr val="888888"/>
                </a:solidFill>
                <a:latin typeface="Calibri"/>
                <a:ea typeface="Calibri"/>
                <a:cs typeface="Calibri"/>
                <a:sym typeface="Calibri"/>
              </a:defRPr>
            </a:lvl3pPr>
            <a:lvl4pPr marL="0" marR="0" lvl="3" indent="0" algn="r" rtl="0">
              <a:spcBef>
                <a:spcPts val="0"/>
              </a:spcBef>
              <a:buNone/>
              <a:defRPr sz="1200">
                <a:solidFill>
                  <a:srgbClr val="888888"/>
                </a:solidFill>
                <a:latin typeface="Calibri"/>
                <a:ea typeface="Calibri"/>
                <a:cs typeface="Calibri"/>
                <a:sym typeface="Calibri"/>
              </a:defRPr>
            </a:lvl4pPr>
            <a:lvl5pPr marL="0" marR="0" lvl="4" indent="0" algn="r" rtl="0">
              <a:spcBef>
                <a:spcPts val="0"/>
              </a:spcBef>
              <a:buNone/>
              <a:defRPr sz="1200">
                <a:solidFill>
                  <a:srgbClr val="888888"/>
                </a:solidFill>
                <a:latin typeface="Calibri"/>
                <a:ea typeface="Calibri"/>
                <a:cs typeface="Calibri"/>
                <a:sym typeface="Calibri"/>
              </a:defRPr>
            </a:lvl5pPr>
            <a:lvl6pPr marL="0" marR="0" lvl="5" indent="0" algn="r" rtl="0">
              <a:spcBef>
                <a:spcPts val="0"/>
              </a:spcBef>
              <a:buNone/>
              <a:defRPr sz="1200">
                <a:solidFill>
                  <a:srgbClr val="888888"/>
                </a:solidFill>
                <a:latin typeface="Calibri"/>
                <a:ea typeface="Calibri"/>
                <a:cs typeface="Calibri"/>
                <a:sym typeface="Calibri"/>
              </a:defRPr>
            </a:lvl6pPr>
            <a:lvl7pPr marL="0" marR="0" lvl="6" indent="0" algn="r" rtl="0">
              <a:spcBef>
                <a:spcPts val="0"/>
              </a:spcBef>
              <a:buNone/>
              <a:defRPr sz="1200">
                <a:solidFill>
                  <a:srgbClr val="888888"/>
                </a:solidFill>
                <a:latin typeface="Calibri"/>
                <a:ea typeface="Calibri"/>
                <a:cs typeface="Calibri"/>
                <a:sym typeface="Calibri"/>
              </a:defRPr>
            </a:lvl7pPr>
            <a:lvl8pPr marL="0" marR="0" lvl="7" indent="0" algn="r" rtl="0">
              <a:spcBef>
                <a:spcPts val="0"/>
              </a:spcBef>
              <a:buNone/>
              <a:defRPr sz="1200">
                <a:solidFill>
                  <a:srgbClr val="888888"/>
                </a:solidFill>
                <a:latin typeface="Calibri"/>
                <a:ea typeface="Calibri"/>
                <a:cs typeface="Calibri"/>
                <a:sym typeface="Calibri"/>
              </a:defRPr>
            </a:lvl8pPr>
            <a:lvl9pPr marL="0" marR="0" lvl="8" indent="0" algn="r" rtl="0">
              <a:spcBef>
                <a:spcPts val="0"/>
              </a:spcBef>
              <a:buNone/>
              <a:defRPr sz="1200">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783006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p:cSld name="TITLE_AND_BODY_1_1">
    <p:spTree>
      <p:nvGrpSpPr>
        <p:cNvPr id="1" name="Shape 17"/>
        <p:cNvGrpSpPr/>
        <p:nvPr/>
      </p:nvGrpSpPr>
      <p:grpSpPr>
        <a:xfrm>
          <a:off x="0" y="0"/>
          <a:ext cx="0" cy="0"/>
          <a:chOff x="0" y="0"/>
          <a:chExt cx="0" cy="0"/>
        </a:xfrm>
      </p:grpSpPr>
      <p:sp>
        <p:nvSpPr>
          <p:cNvPr id="18" name="Google Shape;18;p3"/>
          <p:cNvSpPr/>
          <p:nvPr/>
        </p:nvSpPr>
        <p:spPr>
          <a:xfrm>
            <a:off x="0" y="0"/>
            <a:ext cx="12192000" cy="1429200"/>
          </a:xfrm>
          <a:prstGeom prst="rect">
            <a:avLst/>
          </a:prstGeom>
          <a:gradFill>
            <a:gsLst>
              <a:gs pos="0">
                <a:srgbClr val="0081C7"/>
              </a:gs>
              <a:gs pos="100000">
                <a:srgbClr val="00B7E4"/>
              </a:gs>
            </a:gsLst>
            <a:lin ang="18900044"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 name="Google Shape;19;p3"/>
          <p:cNvSpPr txBox="1">
            <a:spLocks noGrp="1"/>
          </p:cNvSpPr>
          <p:nvPr>
            <p:ph type="title"/>
          </p:nvPr>
        </p:nvSpPr>
        <p:spPr>
          <a:xfrm>
            <a:off x="161150" y="288575"/>
            <a:ext cx="11892300" cy="763500"/>
          </a:xfrm>
          <a:prstGeom prst="rect">
            <a:avLst/>
          </a:prstGeom>
          <a:noFill/>
          <a:ln>
            <a:noFill/>
          </a:ln>
        </p:spPr>
        <p:txBody>
          <a:bodyPr spcFirstLastPara="1" wrap="square" lIns="121900" tIns="121900" rIns="121900" bIns="121900" anchor="t" anchorCtr="0"/>
          <a:lstStyle>
            <a:lvl1pPr lvl="0" algn="ctr">
              <a:lnSpc>
                <a:spcPct val="100000"/>
              </a:lnSpc>
              <a:spcBef>
                <a:spcPts val="0"/>
              </a:spcBef>
              <a:spcAft>
                <a:spcPts val="0"/>
              </a:spcAft>
              <a:buClr>
                <a:srgbClr val="FFFFFF"/>
              </a:buClr>
              <a:buSzPts val="5300"/>
              <a:buNone/>
              <a:defRPr sz="5300">
                <a:solidFill>
                  <a:srgbClr val="FFFFFF"/>
                </a:solidFill>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ontent 1/2 Text + 1/2 Image 1">
  <p:cSld name="Content 1/2 Text + 1/2 Image 1">
    <p:spTree>
      <p:nvGrpSpPr>
        <p:cNvPr id="1" name="Shape 20"/>
        <p:cNvGrpSpPr/>
        <p:nvPr/>
      </p:nvGrpSpPr>
      <p:grpSpPr>
        <a:xfrm>
          <a:off x="0" y="0"/>
          <a:ext cx="0" cy="0"/>
          <a:chOff x="0" y="0"/>
          <a:chExt cx="0" cy="0"/>
        </a:xfrm>
      </p:grpSpPr>
      <p:sp>
        <p:nvSpPr>
          <p:cNvPr id="21" name="Google Shape;21;p4"/>
          <p:cNvSpPr txBox="1">
            <a:spLocks noGrp="1"/>
          </p:cNvSpPr>
          <p:nvPr>
            <p:ph type="body" idx="1"/>
          </p:nvPr>
        </p:nvSpPr>
        <p:spPr>
          <a:xfrm>
            <a:off x="414533" y="1739400"/>
            <a:ext cx="5038800" cy="4560000"/>
          </a:xfrm>
          <a:prstGeom prst="rect">
            <a:avLst/>
          </a:prstGeom>
          <a:noFill/>
          <a:ln>
            <a:noFill/>
          </a:ln>
        </p:spPr>
        <p:txBody>
          <a:bodyPr spcFirstLastPara="1" wrap="square" lIns="121900" tIns="121900" rIns="121900" bIns="121900" anchor="t" anchorCtr="0"/>
          <a:lstStyle>
            <a:lvl1pPr marL="457200" lvl="0" indent="-431800" algn="l">
              <a:lnSpc>
                <a:spcPct val="115000"/>
              </a:lnSpc>
              <a:spcBef>
                <a:spcPts val="0"/>
              </a:spcBef>
              <a:spcAft>
                <a:spcPts val="0"/>
              </a:spcAft>
              <a:buClr>
                <a:srgbClr val="5A7931"/>
              </a:buClr>
              <a:buSzPts val="3200"/>
              <a:buChar char="●"/>
              <a:defRPr/>
            </a:lvl1pPr>
            <a:lvl2pPr marL="914400" lvl="1" indent="-431800" algn="l">
              <a:lnSpc>
                <a:spcPct val="115000"/>
              </a:lnSpc>
              <a:spcBef>
                <a:spcPts val="2100"/>
              </a:spcBef>
              <a:spcAft>
                <a:spcPts val="0"/>
              </a:spcAft>
              <a:buClr>
                <a:srgbClr val="5A7931"/>
              </a:buClr>
              <a:buSzPts val="3200"/>
              <a:buChar char="○"/>
              <a:defRPr sz="3200"/>
            </a:lvl2pPr>
            <a:lvl3pPr marL="1371600" lvl="2" indent="-431800" algn="l">
              <a:lnSpc>
                <a:spcPct val="115000"/>
              </a:lnSpc>
              <a:spcBef>
                <a:spcPts val="2100"/>
              </a:spcBef>
              <a:spcAft>
                <a:spcPts val="0"/>
              </a:spcAft>
              <a:buClr>
                <a:srgbClr val="5A7931"/>
              </a:buClr>
              <a:buSzPts val="3200"/>
              <a:buChar char="■"/>
              <a:defRPr sz="3200"/>
            </a:lvl3pPr>
            <a:lvl4pPr marL="1828800" lvl="3" indent="-431800" algn="l">
              <a:lnSpc>
                <a:spcPct val="115000"/>
              </a:lnSpc>
              <a:spcBef>
                <a:spcPts val="2100"/>
              </a:spcBef>
              <a:spcAft>
                <a:spcPts val="0"/>
              </a:spcAft>
              <a:buSzPts val="3200"/>
              <a:buChar char="●"/>
              <a:defRPr sz="3200"/>
            </a:lvl4pPr>
            <a:lvl5pPr marL="2286000" lvl="4" indent="-431800" algn="l">
              <a:lnSpc>
                <a:spcPct val="115000"/>
              </a:lnSpc>
              <a:spcBef>
                <a:spcPts val="2100"/>
              </a:spcBef>
              <a:spcAft>
                <a:spcPts val="0"/>
              </a:spcAft>
              <a:buSzPts val="3200"/>
              <a:buChar char="○"/>
              <a:defRPr sz="3200"/>
            </a:lvl5pPr>
            <a:lvl6pPr marL="2743200" lvl="5" indent="-431800" algn="l">
              <a:lnSpc>
                <a:spcPct val="115000"/>
              </a:lnSpc>
              <a:spcBef>
                <a:spcPts val="2100"/>
              </a:spcBef>
              <a:spcAft>
                <a:spcPts val="0"/>
              </a:spcAft>
              <a:buSzPts val="3200"/>
              <a:buChar char="■"/>
              <a:defRPr sz="3200"/>
            </a:lvl6pPr>
            <a:lvl7pPr marL="3200400" lvl="6" indent="-431800" algn="l">
              <a:lnSpc>
                <a:spcPct val="115000"/>
              </a:lnSpc>
              <a:spcBef>
                <a:spcPts val="2100"/>
              </a:spcBef>
              <a:spcAft>
                <a:spcPts val="0"/>
              </a:spcAft>
              <a:buSzPts val="3200"/>
              <a:buChar char="●"/>
              <a:defRPr sz="3200"/>
            </a:lvl7pPr>
            <a:lvl8pPr marL="3657600" lvl="7" indent="-431800" algn="l">
              <a:lnSpc>
                <a:spcPct val="115000"/>
              </a:lnSpc>
              <a:spcBef>
                <a:spcPts val="2100"/>
              </a:spcBef>
              <a:spcAft>
                <a:spcPts val="0"/>
              </a:spcAft>
              <a:buSzPts val="3200"/>
              <a:buChar char="○"/>
              <a:defRPr sz="3200"/>
            </a:lvl8pPr>
            <a:lvl9pPr marL="4114800" lvl="8" indent="-431800" algn="l">
              <a:lnSpc>
                <a:spcPct val="115000"/>
              </a:lnSpc>
              <a:spcBef>
                <a:spcPts val="2100"/>
              </a:spcBef>
              <a:spcAft>
                <a:spcPts val="2100"/>
              </a:spcAft>
              <a:buSzPts val="3200"/>
              <a:buChar char="■"/>
              <a:defRPr sz="3200"/>
            </a:lvl9pPr>
          </a:lstStyle>
          <a:p>
            <a:endParaRPr/>
          </a:p>
        </p:txBody>
      </p:sp>
      <p:sp>
        <p:nvSpPr>
          <p:cNvPr id="22" name="Google Shape;22;p4"/>
          <p:cNvSpPr/>
          <p:nvPr/>
        </p:nvSpPr>
        <p:spPr>
          <a:xfrm>
            <a:off x="0" y="0"/>
            <a:ext cx="12192000" cy="1429200"/>
          </a:xfrm>
          <a:prstGeom prst="rect">
            <a:avLst/>
          </a:prstGeom>
          <a:gradFill>
            <a:gsLst>
              <a:gs pos="0">
                <a:srgbClr val="0081C7"/>
              </a:gs>
              <a:gs pos="100000">
                <a:srgbClr val="00B7E4"/>
              </a:gs>
            </a:gsLst>
            <a:lin ang="18900044"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 name="Google Shape;23;p4"/>
          <p:cNvSpPr txBox="1">
            <a:spLocks noGrp="1"/>
          </p:cNvSpPr>
          <p:nvPr>
            <p:ph type="title"/>
          </p:nvPr>
        </p:nvSpPr>
        <p:spPr>
          <a:xfrm>
            <a:off x="230125" y="288575"/>
            <a:ext cx="11762100" cy="763500"/>
          </a:xfrm>
          <a:prstGeom prst="rect">
            <a:avLst/>
          </a:prstGeom>
          <a:noFill/>
          <a:ln>
            <a:noFill/>
          </a:ln>
        </p:spPr>
        <p:txBody>
          <a:bodyPr spcFirstLastPara="1" wrap="square" lIns="121900" tIns="121900" rIns="121900" bIns="121900" anchor="t" anchorCtr="0"/>
          <a:lstStyle>
            <a:lvl1pPr lvl="0" algn="l">
              <a:lnSpc>
                <a:spcPct val="100000"/>
              </a:lnSpc>
              <a:spcBef>
                <a:spcPts val="0"/>
              </a:spcBef>
              <a:spcAft>
                <a:spcPts val="0"/>
              </a:spcAft>
              <a:buClr>
                <a:srgbClr val="FFFFFF"/>
              </a:buClr>
              <a:buSzPts val="5300"/>
              <a:buNone/>
              <a:defRPr sz="5300">
                <a:solidFill>
                  <a:srgbClr val="FFFFFF"/>
                </a:solidFill>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ig point">
  <p:cSld name="Big point">
    <p:bg>
      <p:bgPr>
        <a:gradFill>
          <a:gsLst>
            <a:gs pos="0">
              <a:srgbClr val="0081C7"/>
            </a:gs>
            <a:gs pos="100000">
              <a:srgbClr val="00B7E4"/>
            </a:gs>
          </a:gsLst>
          <a:lin ang="18900732" scaled="0"/>
        </a:gradFill>
        <a:effectLst/>
      </p:bgPr>
    </p:bg>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414533" y="600200"/>
            <a:ext cx="7670400" cy="2026500"/>
          </a:xfrm>
          <a:prstGeom prst="rect">
            <a:avLst/>
          </a:prstGeom>
          <a:noFill/>
          <a:ln>
            <a:noFill/>
          </a:ln>
        </p:spPr>
        <p:txBody>
          <a:bodyPr spcFirstLastPara="1" wrap="square" lIns="121900" tIns="121900" rIns="121900" bIns="121900" anchor="t" anchorCtr="0"/>
          <a:lstStyle>
            <a:lvl1pPr lvl="0" algn="l">
              <a:lnSpc>
                <a:spcPct val="100000"/>
              </a:lnSpc>
              <a:spcBef>
                <a:spcPts val="0"/>
              </a:spcBef>
              <a:spcAft>
                <a:spcPts val="0"/>
              </a:spcAft>
              <a:buClr>
                <a:srgbClr val="FFFFFF"/>
              </a:buClr>
              <a:buSzPts val="6400"/>
              <a:buNone/>
              <a:defRPr sz="6400">
                <a:solidFill>
                  <a:srgbClr val="FFFFFF"/>
                </a:solidFill>
              </a:defRPr>
            </a:lvl1pPr>
            <a:lvl2pPr lvl="1" algn="l">
              <a:lnSpc>
                <a:spcPct val="100000"/>
              </a:lnSpc>
              <a:spcBef>
                <a:spcPts val="0"/>
              </a:spcBef>
              <a:spcAft>
                <a:spcPts val="0"/>
              </a:spcAft>
              <a:buSzPts val="4800"/>
              <a:buFont typeface="Ubuntu"/>
              <a:buNone/>
              <a:defRPr sz="4800" b="1">
                <a:latin typeface="Ubuntu"/>
                <a:ea typeface="Ubuntu"/>
                <a:cs typeface="Ubuntu"/>
                <a:sym typeface="Ubuntu"/>
              </a:defRPr>
            </a:lvl2pPr>
            <a:lvl3pPr lvl="2" algn="l">
              <a:lnSpc>
                <a:spcPct val="100000"/>
              </a:lnSpc>
              <a:spcBef>
                <a:spcPts val="0"/>
              </a:spcBef>
              <a:spcAft>
                <a:spcPts val="0"/>
              </a:spcAft>
              <a:buSzPts val="4800"/>
              <a:buFont typeface="Ubuntu"/>
              <a:buNone/>
              <a:defRPr sz="4800" b="1">
                <a:latin typeface="Ubuntu"/>
                <a:ea typeface="Ubuntu"/>
                <a:cs typeface="Ubuntu"/>
                <a:sym typeface="Ubuntu"/>
              </a:defRPr>
            </a:lvl3pPr>
            <a:lvl4pPr lvl="3" algn="l">
              <a:lnSpc>
                <a:spcPct val="100000"/>
              </a:lnSpc>
              <a:spcBef>
                <a:spcPts val="0"/>
              </a:spcBef>
              <a:spcAft>
                <a:spcPts val="0"/>
              </a:spcAft>
              <a:buSzPts val="4800"/>
              <a:buFont typeface="Ubuntu"/>
              <a:buNone/>
              <a:defRPr sz="4800" b="1">
                <a:latin typeface="Ubuntu"/>
                <a:ea typeface="Ubuntu"/>
                <a:cs typeface="Ubuntu"/>
                <a:sym typeface="Ubuntu"/>
              </a:defRPr>
            </a:lvl4pPr>
            <a:lvl5pPr lvl="4" algn="l">
              <a:lnSpc>
                <a:spcPct val="100000"/>
              </a:lnSpc>
              <a:spcBef>
                <a:spcPts val="0"/>
              </a:spcBef>
              <a:spcAft>
                <a:spcPts val="0"/>
              </a:spcAft>
              <a:buSzPts val="4800"/>
              <a:buFont typeface="Ubuntu"/>
              <a:buNone/>
              <a:defRPr sz="4800" b="1">
                <a:latin typeface="Ubuntu"/>
                <a:ea typeface="Ubuntu"/>
                <a:cs typeface="Ubuntu"/>
                <a:sym typeface="Ubuntu"/>
              </a:defRPr>
            </a:lvl5pPr>
            <a:lvl6pPr lvl="5" algn="l">
              <a:lnSpc>
                <a:spcPct val="100000"/>
              </a:lnSpc>
              <a:spcBef>
                <a:spcPts val="0"/>
              </a:spcBef>
              <a:spcAft>
                <a:spcPts val="0"/>
              </a:spcAft>
              <a:buSzPts val="4800"/>
              <a:buFont typeface="Ubuntu"/>
              <a:buNone/>
              <a:defRPr sz="4800" b="1">
                <a:latin typeface="Ubuntu"/>
                <a:ea typeface="Ubuntu"/>
                <a:cs typeface="Ubuntu"/>
                <a:sym typeface="Ubuntu"/>
              </a:defRPr>
            </a:lvl6pPr>
            <a:lvl7pPr lvl="6" algn="l">
              <a:lnSpc>
                <a:spcPct val="100000"/>
              </a:lnSpc>
              <a:spcBef>
                <a:spcPts val="0"/>
              </a:spcBef>
              <a:spcAft>
                <a:spcPts val="0"/>
              </a:spcAft>
              <a:buSzPts val="4800"/>
              <a:buFont typeface="Ubuntu"/>
              <a:buNone/>
              <a:defRPr sz="4800" b="1">
                <a:latin typeface="Ubuntu"/>
                <a:ea typeface="Ubuntu"/>
                <a:cs typeface="Ubuntu"/>
                <a:sym typeface="Ubuntu"/>
              </a:defRPr>
            </a:lvl7pPr>
            <a:lvl8pPr lvl="7" algn="l">
              <a:lnSpc>
                <a:spcPct val="100000"/>
              </a:lnSpc>
              <a:spcBef>
                <a:spcPts val="0"/>
              </a:spcBef>
              <a:spcAft>
                <a:spcPts val="0"/>
              </a:spcAft>
              <a:buSzPts val="4800"/>
              <a:buFont typeface="Ubuntu"/>
              <a:buNone/>
              <a:defRPr sz="4800" b="1">
                <a:latin typeface="Ubuntu"/>
                <a:ea typeface="Ubuntu"/>
                <a:cs typeface="Ubuntu"/>
                <a:sym typeface="Ubuntu"/>
              </a:defRPr>
            </a:lvl8pPr>
            <a:lvl9pPr lvl="8" algn="l">
              <a:lnSpc>
                <a:spcPct val="100000"/>
              </a:lnSpc>
              <a:spcBef>
                <a:spcPts val="0"/>
              </a:spcBef>
              <a:spcAft>
                <a:spcPts val="0"/>
              </a:spcAft>
              <a:buSzPts val="4800"/>
              <a:buFont typeface="Ubuntu"/>
              <a:buNone/>
              <a:defRPr sz="4800" b="1">
                <a:latin typeface="Ubuntu"/>
                <a:ea typeface="Ubuntu"/>
                <a:cs typeface="Ubuntu"/>
                <a:sym typeface="Ubuntu"/>
              </a:defRPr>
            </a:lvl9pPr>
          </a:lstStyle>
          <a:p>
            <a:endParaRPr/>
          </a:p>
        </p:txBody>
      </p:sp>
      <p:sp>
        <p:nvSpPr>
          <p:cNvPr id="26" name="Google Shape;26;p5"/>
          <p:cNvSpPr txBox="1">
            <a:spLocks noGrp="1"/>
          </p:cNvSpPr>
          <p:nvPr>
            <p:ph type="subTitle" idx="1"/>
          </p:nvPr>
        </p:nvSpPr>
        <p:spPr>
          <a:xfrm>
            <a:off x="414528" y="3344400"/>
            <a:ext cx="7269900" cy="1802700"/>
          </a:xfrm>
          <a:prstGeom prst="rect">
            <a:avLst/>
          </a:prstGeom>
          <a:noFill/>
          <a:ln>
            <a:noFill/>
          </a:ln>
        </p:spPr>
        <p:txBody>
          <a:bodyPr spcFirstLastPara="1" wrap="square" lIns="121900" tIns="121900" rIns="121900" bIns="121900" anchor="t" anchorCtr="0"/>
          <a:lstStyle>
            <a:lvl1pPr lvl="0" algn="l">
              <a:lnSpc>
                <a:spcPct val="100000"/>
              </a:lnSpc>
              <a:spcBef>
                <a:spcPts val="0"/>
              </a:spcBef>
              <a:spcAft>
                <a:spcPts val="0"/>
              </a:spcAft>
              <a:buClr>
                <a:srgbClr val="FFFFFF"/>
              </a:buClr>
              <a:buSzPts val="4000"/>
              <a:buFont typeface="Ubuntu"/>
              <a:buNone/>
              <a:defRPr sz="4000">
                <a:solidFill>
                  <a:srgbClr val="FFFFFF"/>
                </a:solidFill>
                <a:latin typeface="Ubuntu"/>
                <a:ea typeface="Ubuntu"/>
                <a:cs typeface="Ubuntu"/>
                <a:sym typeface="Ubuntu"/>
              </a:defRPr>
            </a:lvl1pPr>
            <a:lvl2pPr lvl="1" algn="ctr">
              <a:lnSpc>
                <a:spcPct val="100000"/>
              </a:lnSpc>
              <a:spcBef>
                <a:spcPts val="0"/>
              </a:spcBef>
              <a:spcAft>
                <a:spcPts val="0"/>
              </a:spcAft>
              <a:buSzPts val="3700"/>
              <a:buNone/>
              <a:defRPr sz="3700"/>
            </a:lvl2pPr>
            <a:lvl3pPr lvl="2" algn="ctr">
              <a:lnSpc>
                <a:spcPct val="100000"/>
              </a:lnSpc>
              <a:spcBef>
                <a:spcPts val="0"/>
              </a:spcBef>
              <a:spcAft>
                <a:spcPts val="0"/>
              </a:spcAft>
              <a:buSzPts val="3700"/>
              <a:buNone/>
              <a:defRPr sz="3700"/>
            </a:lvl3pPr>
            <a:lvl4pPr lvl="3" algn="ctr">
              <a:lnSpc>
                <a:spcPct val="100000"/>
              </a:lnSpc>
              <a:spcBef>
                <a:spcPts val="0"/>
              </a:spcBef>
              <a:spcAft>
                <a:spcPts val="0"/>
              </a:spcAft>
              <a:buSzPts val="3700"/>
              <a:buNone/>
              <a:defRPr sz="3700"/>
            </a:lvl4pPr>
            <a:lvl5pPr lvl="4" algn="ctr">
              <a:lnSpc>
                <a:spcPct val="100000"/>
              </a:lnSpc>
              <a:spcBef>
                <a:spcPts val="0"/>
              </a:spcBef>
              <a:spcAft>
                <a:spcPts val="0"/>
              </a:spcAft>
              <a:buSzPts val="3700"/>
              <a:buNone/>
              <a:defRPr sz="3700"/>
            </a:lvl5pPr>
            <a:lvl6pPr lvl="5" algn="ctr">
              <a:lnSpc>
                <a:spcPct val="100000"/>
              </a:lnSpc>
              <a:spcBef>
                <a:spcPts val="0"/>
              </a:spcBef>
              <a:spcAft>
                <a:spcPts val="0"/>
              </a:spcAft>
              <a:buSzPts val="3700"/>
              <a:buNone/>
              <a:defRPr sz="3700"/>
            </a:lvl6pPr>
            <a:lvl7pPr lvl="6" algn="ctr">
              <a:lnSpc>
                <a:spcPct val="100000"/>
              </a:lnSpc>
              <a:spcBef>
                <a:spcPts val="0"/>
              </a:spcBef>
              <a:spcAft>
                <a:spcPts val="0"/>
              </a:spcAft>
              <a:buSzPts val="3700"/>
              <a:buNone/>
              <a:defRPr sz="3700"/>
            </a:lvl7pPr>
            <a:lvl8pPr lvl="7" algn="ctr">
              <a:lnSpc>
                <a:spcPct val="100000"/>
              </a:lnSpc>
              <a:spcBef>
                <a:spcPts val="0"/>
              </a:spcBef>
              <a:spcAft>
                <a:spcPts val="0"/>
              </a:spcAft>
              <a:buSzPts val="3700"/>
              <a:buNone/>
              <a:defRPr sz="3700"/>
            </a:lvl8pPr>
            <a:lvl9pPr lvl="8" algn="ctr">
              <a:lnSpc>
                <a:spcPct val="100000"/>
              </a:lnSpc>
              <a:spcBef>
                <a:spcPts val="0"/>
              </a:spcBef>
              <a:spcAft>
                <a:spcPts val="0"/>
              </a:spcAft>
              <a:buSzPts val="3700"/>
              <a:buNone/>
              <a:defRPr sz="37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Subtitle Only">
  <p:cSld name="TITLE_AND_BODY_1_1_1">
    <p:spTree>
      <p:nvGrpSpPr>
        <p:cNvPr id="1" name="Shape 27"/>
        <p:cNvGrpSpPr/>
        <p:nvPr/>
      </p:nvGrpSpPr>
      <p:grpSpPr>
        <a:xfrm>
          <a:off x="0" y="0"/>
          <a:ext cx="0" cy="0"/>
          <a:chOff x="0" y="0"/>
          <a:chExt cx="0" cy="0"/>
        </a:xfrm>
      </p:grpSpPr>
      <p:sp>
        <p:nvSpPr>
          <p:cNvPr id="28" name="Google Shape;28;p6"/>
          <p:cNvSpPr/>
          <p:nvPr/>
        </p:nvSpPr>
        <p:spPr>
          <a:xfrm>
            <a:off x="0" y="0"/>
            <a:ext cx="12192000" cy="1429200"/>
          </a:xfrm>
          <a:prstGeom prst="rect">
            <a:avLst/>
          </a:prstGeom>
          <a:gradFill>
            <a:gsLst>
              <a:gs pos="0">
                <a:srgbClr val="0081C7"/>
              </a:gs>
              <a:gs pos="100000">
                <a:srgbClr val="00B7E4"/>
              </a:gs>
            </a:gsLst>
            <a:lin ang="18900044"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 name="Google Shape;29;p6"/>
          <p:cNvSpPr txBox="1">
            <a:spLocks noGrp="1"/>
          </p:cNvSpPr>
          <p:nvPr>
            <p:ph type="title"/>
          </p:nvPr>
        </p:nvSpPr>
        <p:spPr>
          <a:xfrm>
            <a:off x="415600" y="288567"/>
            <a:ext cx="11360700" cy="763500"/>
          </a:xfrm>
          <a:prstGeom prst="rect">
            <a:avLst/>
          </a:prstGeom>
          <a:noFill/>
          <a:ln>
            <a:noFill/>
          </a:ln>
        </p:spPr>
        <p:txBody>
          <a:bodyPr spcFirstLastPara="1" wrap="square" lIns="121900" tIns="121900" rIns="121900" bIns="121900" anchor="t" anchorCtr="0"/>
          <a:lstStyle>
            <a:lvl1pPr lvl="0" algn="ctr">
              <a:lnSpc>
                <a:spcPct val="100000"/>
              </a:lnSpc>
              <a:spcBef>
                <a:spcPts val="0"/>
              </a:spcBef>
              <a:spcAft>
                <a:spcPts val="0"/>
              </a:spcAft>
              <a:buClr>
                <a:srgbClr val="FFFFFF"/>
              </a:buClr>
              <a:buSzPts val="5300"/>
              <a:buNone/>
              <a:defRPr sz="5300">
                <a:solidFill>
                  <a:srgbClr val="FFFFFF"/>
                </a:solidFill>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30" name="Google Shape;30;p6"/>
          <p:cNvSpPr txBox="1">
            <a:spLocks noGrp="1"/>
          </p:cNvSpPr>
          <p:nvPr>
            <p:ph type="subTitle" idx="1"/>
          </p:nvPr>
        </p:nvSpPr>
        <p:spPr>
          <a:xfrm>
            <a:off x="1837500" y="1555850"/>
            <a:ext cx="8517000" cy="833100"/>
          </a:xfrm>
          <a:prstGeom prst="rect">
            <a:avLst/>
          </a:prstGeom>
          <a:noFill/>
          <a:ln>
            <a:noFill/>
          </a:ln>
        </p:spPr>
        <p:txBody>
          <a:bodyPr spcFirstLastPara="1" wrap="square" lIns="121900" tIns="121900" rIns="121900" bIns="121900" anchor="t" anchorCtr="0"/>
          <a:lstStyle>
            <a:lvl1pPr lvl="0" algn="ctr">
              <a:lnSpc>
                <a:spcPct val="115000"/>
              </a:lnSpc>
              <a:spcBef>
                <a:spcPts val="0"/>
              </a:spcBef>
              <a:spcAft>
                <a:spcPts val="0"/>
              </a:spcAft>
              <a:buSzPts val="3200"/>
              <a:buNone/>
              <a:defRPr sz="3800">
                <a:solidFill>
                  <a:srgbClr val="5A7931"/>
                </a:solidFill>
                <a:latin typeface="Ubuntu"/>
                <a:ea typeface="Ubuntu"/>
                <a:cs typeface="Ubuntu"/>
                <a:sym typeface="Ubuntu"/>
              </a:defRPr>
            </a:lvl1pPr>
            <a:lvl2pPr lvl="1" algn="l">
              <a:lnSpc>
                <a:spcPct val="115000"/>
              </a:lnSpc>
              <a:spcBef>
                <a:spcPts val="0"/>
              </a:spcBef>
              <a:spcAft>
                <a:spcPts val="0"/>
              </a:spcAft>
              <a:buSzPts val="2400"/>
              <a:buNone/>
              <a:defRPr/>
            </a:lvl2pPr>
            <a:lvl3pPr lvl="2" algn="l">
              <a:lnSpc>
                <a:spcPct val="115000"/>
              </a:lnSpc>
              <a:spcBef>
                <a:spcPts val="0"/>
              </a:spcBef>
              <a:spcAft>
                <a:spcPts val="0"/>
              </a:spcAft>
              <a:buSzPts val="2400"/>
              <a:buNone/>
              <a:defRPr/>
            </a:lvl3pPr>
            <a:lvl4pPr lvl="3" algn="l">
              <a:lnSpc>
                <a:spcPct val="115000"/>
              </a:lnSpc>
              <a:spcBef>
                <a:spcPts val="0"/>
              </a:spcBef>
              <a:spcAft>
                <a:spcPts val="0"/>
              </a:spcAft>
              <a:buSzPts val="2400"/>
              <a:buNone/>
              <a:defRPr/>
            </a:lvl4pPr>
            <a:lvl5pPr lvl="4" algn="l">
              <a:lnSpc>
                <a:spcPct val="115000"/>
              </a:lnSpc>
              <a:spcBef>
                <a:spcPts val="0"/>
              </a:spcBef>
              <a:spcAft>
                <a:spcPts val="0"/>
              </a:spcAft>
              <a:buSzPts val="2400"/>
              <a:buNone/>
              <a:defRPr/>
            </a:lvl5pPr>
            <a:lvl6pPr lvl="5" algn="l">
              <a:lnSpc>
                <a:spcPct val="115000"/>
              </a:lnSpc>
              <a:spcBef>
                <a:spcPts val="0"/>
              </a:spcBef>
              <a:spcAft>
                <a:spcPts val="0"/>
              </a:spcAft>
              <a:buSzPts val="1900"/>
              <a:buNone/>
              <a:defRPr/>
            </a:lvl6pPr>
            <a:lvl7pPr lvl="6" algn="l">
              <a:lnSpc>
                <a:spcPct val="115000"/>
              </a:lnSpc>
              <a:spcBef>
                <a:spcPts val="0"/>
              </a:spcBef>
              <a:spcAft>
                <a:spcPts val="0"/>
              </a:spcAft>
              <a:buSzPts val="1900"/>
              <a:buNone/>
              <a:defRPr/>
            </a:lvl7pPr>
            <a:lvl8pPr lvl="7" algn="l">
              <a:lnSpc>
                <a:spcPct val="115000"/>
              </a:lnSpc>
              <a:spcBef>
                <a:spcPts val="0"/>
              </a:spcBef>
              <a:spcAft>
                <a:spcPts val="0"/>
              </a:spcAft>
              <a:buSzPts val="1900"/>
              <a:buNone/>
              <a:defRPr/>
            </a:lvl8pPr>
            <a:lvl9pPr lvl="8" algn="l">
              <a:lnSpc>
                <a:spcPct val="115000"/>
              </a:lnSpc>
              <a:spcBef>
                <a:spcPts val="0"/>
              </a:spcBef>
              <a:spcAft>
                <a:spcPts val="0"/>
              </a:spcAft>
              <a:buSzPts val="19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3 Columns 1">
  <p:cSld name="TITLE_AND_TWO_COLUMNS_2">
    <p:bg>
      <p:bgPr>
        <a:solidFill>
          <a:srgbClr val="544741"/>
        </a:solidFill>
        <a:effectLst/>
      </p:bgPr>
    </p:bg>
    <p:spTree>
      <p:nvGrpSpPr>
        <p:cNvPr id="1" name="Shape 37"/>
        <p:cNvGrpSpPr/>
        <p:nvPr/>
      </p:nvGrpSpPr>
      <p:grpSpPr>
        <a:xfrm>
          <a:off x="0" y="0"/>
          <a:ext cx="0" cy="0"/>
          <a:chOff x="0" y="0"/>
          <a:chExt cx="0" cy="0"/>
        </a:xfrm>
      </p:grpSpPr>
      <p:sp>
        <p:nvSpPr>
          <p:cNvPr id="38" name="Google Shape;38;p8"/>
          <p:cNvSpPr/>
          <p:nvPr/>
        </p:nvSpPr>
        <p:spPr>
          <a:xfrm>
            <a:off x="8211400" y="2059200"/>
            <a:ext cx="3462600" cy="3304500"/>
          </a:xfrm>
          <a:prstGeom prst="rect">
            <a:avLst/>
          </a:prstGeom>
          <a:solidFill>
            <a:srgbClr val="7A777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39" name="Google Shape;39;p8"/>
          <p:cNvSpPr txBox="1">
            <a:spLocks noGrp="1"/>
          </p:cNvSpPr>
          <p:nvPr>
            <p:ph type="subTitle" idx="1"/>
          </p:nvPr>
        </p:nvSpPr>
        <p:spPr>
          <a:xfrm>
            <a:off x="8501200" y="2324433"/>
            <a:ext cx="2924100" cy="2658300"/>
          </a:xfrm>
          <a:prstGeom prst="rect">
            <a:avLst/>
          </a:prstGeom>
          <a:noFill/>
        </p:spPr>
        <p:txBody>
          <a:bodyPr spcFirstLastPara="1" wrap="square" lIns="0" tIns="0" rIns="0" bIns="0" anchor="t" anchorCtr="0"/>
          <a:lstStyle>
            <a:lvl1pPr lvl="0" rtl="0">
              <a:spcBef>
                <a:spcPts val="0"/>
              </a:spcBef>
              <a:spcAft>
                <a:spcPts val="0"/>
              </a:spcAft>
              <a:buNone/>
              <a:defRPr b="1">
                <a:solidFill>
                  <a:srgbClr val="FFFFFF"/>
                </a:solidFill>
                <a:latin typeface="Ubuntu"/>
                <a:ea typeface="Ubuntu"/>
                <a:cs typeface="Ubuntu"/>
                <a:sym typeface="Ubuntu"/>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40" name="Google Shape;40;p8"/>
          <p:cNvSpPr txBox="1">
            <a:spLocks noGrp="1"/>
          </p:cNvSpPr>
          <p:nvPr>
            <p:ph type="title"/>
          </p:nvPr>
        </p:nvSpPr>
        <p:spPr>
          <a:xfrm>
            <a:off x="415600" y="288567"/>
            <a:ext cx="11360700" cy="763500"/>
          </a:xfrm>
          <a:prstGeom prst="rect">
            <a:avLst/>
          </a:prstGeom>
        </p:spPr>
        <p:txBody>
          <a:bodyPr spcFirstLastPara="1" wrap="square" lIns="121900" tIns="121900" rIns="121900" bIns="121900" anchor="t" anchorCtr="0"/>
          <a:lstStyle>
            <a:lvl1pPr lvl="0" rtl="0">
              <a:spcBef>
                <a:spcPts val="0"/>
              </a:spcBef>
              <a:spcAft>
                <a:spcPts val="0"/>
              </a:spcAft>
              <a:buClr>
                <a:srgbClr val="FFFFFF"/>
              </a:buClr>
              <a:buSzPts val="5400"/>
              <a:buFont typeface="Ubuntu"/>
              <a:buNone/>
              <a:defRPr sz="5400" b="1">
                <a:solidFill>
                  <a:srgbClr val="FFFFFF"/>
                </a:solidFill>
                <a:latin typeface="Ubuntu"/>
                <a:ea typeface="Ubuntu"/>
                <a:cs typeface="Ubuntu"/>
                <a:sym typeface="Ubuntu"/>
              </a:defRPr>
            </a:lvl1pPr>
            <a:lvl2pPr lvl="1" rtl="0">
              <a:spcBef>
                <a:spcPts val="0"/>
              </a:spcBef>
              <a:spcAft>
                <a:spcPts val="0"/>
              </a:spcAft>
              <a:buClr>
                <a:schemeClr val="dk1"/>
              </a:buClr>
              <a:buSzPts val="3800"/>
              <a:buNone/>
              <a:defRPr sz="3800">
                <a:solidFill>
                  <a:schemeClr val="dk1"/>
                </a:solidFill>
              </a:defRPr>
            </a:lvl2pPr>
            <a:lvl3pPr lvl="2" rtl="0">
              <a:spcBef>
                <a:spcPts val="0"/>
              </a:spcBef>
              <a:spcAft>
                <a:spcPts val="0"/>
              </a:spcAft>
              <a:buClr>
                <a:schemeClr val="dk1"/>
              </a:buClr>
              <a:buSzPts val="3800"/>
              <a:buNone/>
              <a:defRPr sz="3800">
                <a:solidFill>
                  <a:schemeClr val="dk1"/>
                </a:solidFill>
              </a:defRPr>
            </a:lvl3pPr>
            <a:lvl4pPr lvl="3" rtl="0">
              <a:spcBef>
                <a:spcPts val="0"/>
              </a:spcBef>
              <a:spcAft>
                <a:spcPts val="0"/>
              </a:spcAft>
              <a:buClr>
                <a:schemeClr val="dk1"/>
              </a:buClr>
              <a:buSzPts val="3800"/>
              <a:buNone/>
              <a:defRPr sz="3800">
                <a:solidFill>
                  <a:schemeClr val="dk1"/>
                </a:solidFill>
              </a:defRPr>
            </a:lvl4pPr>
            <a:lvl5pPr lvl="4" rtl="0">
              <a:spcBef>
                <a:spcPts val="0"/>
              </a:spcBef>
              <a:spcAft>
                <a:spcPts val="0"/>
              </a:spcAft>
              <a:buClr>
                <a:schemeClr val="dk1"/>
              </a:buClr>
              <a:buSzPts val="3800"/>
              <a:buNone/>
              <a:defRPr sz="3800">
                <a:solidFill>
                  <a:schemeClr val="dk1"/>
                </a:solidFill>
              </a:defRPr>
            </a:lvl5pPr>
            <a:lvl6pPr lvl="5" rtl="0">
              <a:spcBef>
                <a:spcPts val="0"/>
              </a:spcBef>
              <a:spcAft>
                <a:spcPts val="0"/>
              </a:spcAft>
              <a:buClr>
                <a:schemeClr val="dk1"/>
              </a:buClr>
              <a:buSzPts val="3800"/>
              <a:buNone/>
              <a:defRPr sz="3800">
                <a:solidFill>
                  <a:schemeClr val="dk1"/>
                </a:solidFill>
              </a:defRPr>
            </a:lvl6pPr>
            <a:lvl7pPr lvl="6" rtl="0">
              <a:spcBef>
                <a:spcPts val="0"/>
              </a:spcBef>
              <a:spcAft>
                <a:spcPts val="0"/>
              </a:spcAft>
              <a:buClr>
                <a:schemeClr val="dk1"/>
              </a:buClr>
              <a:buSzPts val="3800"/>
              <a:buNone/>
              <a:defRPr sz="3800">
                <a:solidFill>
                  <a:schemeClr val="dk1"/>
                </a:solidFill>
              </a:defRPr>
            </a:lvl7pPr>
            <a:lvl8pPr lvl="7" rtl="0">
              <a:spcBef>
                <a:spcPts val="0"/>
              </a:spcBef>
              <a:spcAft>
                <a:spcPts val="0"/>
              </a:spcAft>
              <a:buClr>
                <a:schemeClr val="dk1"/>
              </a:buClr>
              <a:buSzPts val="3800"/>
              <a:buNone/>
              <a:defRPr sz="3800">
                <a:solidFill>
                  <a:schemeClr val="dk1"/>
                </a:solidFill>
              </a:defRPr>
            </a:lvl8pPr>
            <a:lvl9pPr lvl="8" rtl="0">
              <a:spcBef>
                <a:spcPts val="0"/>
              </a:spcBef>
              <a:spcAft>
                <a:spcPts val="0"/>
              </a:spcAft>
              <a:buClr>
                <a:schemeClr val="dk1"/>
              </a:buClr>
              <a:buSzPts val="3800"/>
              <a:buNone/>
              <a:defRPr sz="3800">
                <a:solidFill>
                  <a:schemeClr val="dk1"/>
                </a:solidFill>
              </a:defRPr>
            </a:lvl9pPr>
          </a:lstStyle>
          <a:p>
            <a:endParaRPr/>
          </a:p>
        </p:txBody>
      </p:sp>
      <p:sp>
        <p:nvSpPr>
          <p:cNvPr id="41" name="Google Shape;41;p8"/>
          <p:cNvSpPr/>
          <p:nvPr/>
        </p:nvSpPr>
        <p:spPr>
          <a:xfrm>
            <a:off x="4364800" y="2062695"/>
            <a:ext cx="3462600" cy="3304500"/>
          </a:xfrm>
          <a:prstGeom prst="rect">
            <a:avLst/>
          </a:prstGeom>
          <a:solidFill>
            <a:srgbClr val="5A793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2" name="Google Shape;42;p8"/>
          <p:cNvSpPr txBox="1">
            <a:spLocks noGrp="1"/>
          </p:cNvSpPr>
          <p:nvPr>
            <p:ph type="subTitle" idx="2"/>
          </p:nvPr>
        </p:nvSpPr>
        <p:spPr>
          <a:xfrm>
            <a:off x="4654600" y="2327767"/>
            <a:ext cx="2924100" cy="2658300"/>
          </a:xfrm>
          <a:prstGeom prst="rect">
            <a:avLst/>
          </a:prstGeom>
          <a:noFill/>
        </p:spPr>
        <p:txBody>
          <a:bodyPr spcFirstLastPara="1" wrap="square" lIns="0" tIns="0" rIns="0" bIns="0" anchor="t" anchorCtr="0"/>
          <a:lstStyle>
            <a:lvl1pPr lvl="0" rtl="0">
              <a:spcBef>
                <a:spcPts val="0"/>
              </a:spcBef>
              <a:spcAft>
                <a:spcPts val="0"/>
              </a:spcAft>
              <a:buNone/>
              <a:defRPr b="1">
                <a:solidFill>
                  <a:srgbClr val="FFFFFF"/>
                </a:solidFill>
                <a:latin typeface="Ubuntu"/>
                <a:ea typeface="Ubuntu"/>
                <a:cs typeface="Ubuntu"/>
                <a:sym typeface="Ubuntu"/>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43" name="Google Shape;43;p8"/>
          <p:cNvSpPr/>
          <p:nvPr/>
        </p:nvSpPr>
        <p:spPr>
          <a:xfrm>
            <a:off x="518200" y="2059200"/>
            <a:ext cx="3462600" cy="3304500"/>
          </a:xfrm>
          <a:prstGeom prst="rect">
            <a:avLst/>
          </a:prstGeom>
          <a:solidFill>
            <a:srgbClr val="0081C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44" name="Google Shape;44;p8"/>
          <p:cNvSpPr txBox="1">
            <a:spLocks noGrp="1"/>
          </p:cNvSpPr>
          <p:nvPr>
            <p:ph type="subTitle" idx="3"/>
          </p:nvPr>
        </p:nvSpPr>
        <p:spPr>
          <a:xfrm>
            <a:off x="808000" y="2324433"/>
            <a:ext cx="2924100" cy="2658300"/>
          </a:xfrm>
          <a:prstGeom prst="rect">
            <a:avLst/>
          </a:prstGeom>
          <a:noFill/>
        </p:spPr>
        <p:txBody>
          <a:bodyPr spcFirstLastPara="1" wrap="square" lIns="0" tIns="0" rIns="0" bIns="0" anchor="t" anchorCtr="0"/>
          <a:lstStyle>
            <a:lvl1pPr lvl="0" rtl="0">
              <a:spcBef>
                <a:spcPts val="0"/>
              </a:spcBef>
              <a:spcAft>
                <a:spcPts val="0"/>
              </a:spcAft>
              <a:buNone/>
              <a:defRPr b="1">
                <a:solidFill>
                  <a:srgbClr val="FFFFFF"/>
                </a:solidFill>
                <a:latin typeface="Ubuntu"/>
                <a:ea typeface="Ubuntu"/>
                <a:cs typeface="Ubuntu"/>
                <a:sym typeface="Ubuntu"/>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45" name="Google Shape;45;p8"/>
          <p:cNvSpPr txBox="1"/>
          <p:nvPr/>
        </p:nvSpPr>
        <p:spPr>
          <a:xfrm>
            <a:off x="3275400" y="4481933"/>
            <a:ext cx="705300" cy="1149000"/>
          </a:xfrm>
          <a:prstGeom prst="rect">
            <a:avLst/>
          </a:prstGeom>
          <a:noFill/>
          <a:ln>
            <a:noFill/>
          </a:ln>
        </p:spPr>
        <p:txBody>
          <a:bodyPr spcFirstLastPara="1" wrap="square" lIns="121900" tIns="121900" rIns="121900" bIns="121900" anchor="t" anchorCtr="0">
            <a:noAutofit/>
          </a:bodyPr>
          <a:lstStyle/>
          <a:p>
            <a:pPr marL="0" lvl="0" indent="0" algn="r" rtl="0">
              <a:spcBef>
                <a:spcPts val="0"/>
              </a:spcBef>
              <a:spcAft>
                <a:spcPts val="0"/>
              </a:spcAft>
              <a:buNone/>
            </a:pPr>
            <a:r>
              <a:rPr lang="en-US" sz="6400" b="1">
                <a:solidFill>
                  <a:srgbClr val="544741"/>
                </a:solidFill>
                <a:latin typeface="Source Sans Pro"/>
                <a:ea typeface="Source Sans Pro"/>
                <a:cs typeface="Source Sans Pro"/>
                <a:sym typeface="Source Sans Pro"/>
              </a:rPr>
              <a:t>1</a:t>
            </a:r>
            <a:endParaRPr sz="6400" b="1">
              <a:solidFill>
                <a:srgbClr val="544741"/>
              </a:solidFill>
              <a:latin typeface="Source Sans Pro"/>
              <a:ea typeface="Source Sans Pro"/>
              <a:cs typeface="Source Sans Pro"/>
              <a:sym typeface="Source Sans Pro"/>
            </a:endParaRPr>
          </a:p>
        </p:txBody>
      </p:sp>
      <p:sp>
        <p:nvSpPr>
          <p:cNvPr id="46" name="Google Shape;46;p8"/>
          <p:cNvSpPr txBox="1"/>
          <p:nvPr/>
        </p:nvSpPr>
        <p:spPr>
          <a:xfrm>
            <a:off x="7122000" y="4481933"/>
            <a:ext cx="705300" cy="1149000"/>
          </a:xfrm>
          <a:prstGeom prst="rect">
            <a:avLst/>
          </a:prstGeom>
          <a:noFill/>
          <a:ln>
            <a:noFill/>
          </a:ln>
        </p:spPr>
        <p:txBody>
          <a:bodyPr spcFirstLastPara="1" wrap="square" lIns="121900" tIns="121900" rIns="121900" bIns="121900" anchor="t" anchorCtr="0">
            <a:noAutofit/>
          </a:bodyPr>
          <a:lstStyle/>
          <a:p>
            <a:pPr marL="0" lvl="0" indent="0" algn="r" rtl="0">
              <a:spcBef>
                <a:spcPts val="0"/>
              </a:spcBef>
              <a:spcAft>
                <a:spcPts val="0"/>
              </a:spcAft>
              <a:buNone/>
            </a:pPr>
            <a:r>
              <a:rPr lang="en-US" sz="6400" b="1">
                <a:solidFill>
                  <a:srgbClr val="544741"/>
                </a:solidFill>
                <a:latin typeface="Source Sans Pro"/>
                <a:ea typeface="Source Sans Pro"/>
                <a:cs typeface="Source Sans Pro"/>
                <a:sym typeface="Source Sans Pro"/>
              </a:rPr>
              <a:t>2</a:t>
            </a:r>
            <a:r>
              <a:rPr lang="en-US" sz="4800" b="1">
                <a:solidFill>
                  <a:srgbClr val="544741"/>
                </a:solidFill>
                <a:latin typeface="Source Sans Pro"/>
                <a:ea typeface="Source Sans Pro"/>
                <a:cs typeface="Source Sans Pro"/>
                <a:sym typeface="Source Sans Pro"/>
              </a:rPr>
              <a:t>t</a:t>
            </a:r>
            <a:endParaRPr sz="4800" b="1">
              <a:solidFill>
                <a:srgbClr val="544741"/>
              </a:solidFill>
              <a:latin typeface="Source Sans Pro"/>
              <a:ea typeface="Source Sans Pro"/>
              <a:cs typeface="Source Sans Pro"/>
              <a:sym typeface="Source Sans Pro"/>
            </a:endParaRPr>
          </a:p>
        </p:txBody>
      </p:sp>
      <p:sp>
        <p:nvSpPr>
          <p:cNvPr id="47" name="Google Shape;47;p8"/>
          <p:cNvSpPr txBox="1"/>
          <p:nvPr/>
        </p:nvSpPr>
        <p:spPr>
          <a:xfrm>
            <a:off x="10968600" y="4481933"/>
            <a:ext cx="705300" cy="1149000"/>
          </a:xfrm>
          <a:prstGeom prst="rect">
            <a:avLst/>
          </a:prstGeom>
          <a:noFill/>
          <a:ln>
            <a:noFill/>
          </a:ln>
        </p:spPr>
        <p:txBody>
          <a:bodyPr spcFirstLastPara="1" wrap="square" lIns="121900" tIns="121900" rIns="121900" bIns="121900" anchor="t" anchorCtr="0">
            <a:noAutofit/>
          </a:bodyPr>
          <a:lstStyle/>
          <a:p>
            <a:pPr marL="0" lvl="0" indent="0" algn="r" rtl="0">
              <a:spcBef>
                <a:spcPts val="0"/>
              </a:spcBef>
              <a:spcAft>
                <a:spcPts val="0"/>
              </a:spcAft>
              <a:buNone/>
            </a:pPr>
            <a:r>
              <a:rPr lang="en-US" sz="6400" b="1">
                <a:solidFill>
                  <a:srgbClr val="544741"/>
                </a:solidFill>
                <a:latin typeface="Source Sans Pro"/>
                <a:ea typeface="Source Sans Pro"/>
                <a:cs typeface="Source Sans Pro"/>
                <a:sym typeface="Source Sans Pro"/>
              </a:rPr>
              <a:t>3</a:t>
            </a:r>
            <a:endParaRPr sz="6400" b="1">
              <a:solidFill>
                <a:srgbClr val="544741"/>
              </a:solidFill>
              <a:latin typeface="Source Sans Pro"/>
              <a:ea typeface="Source Sans Pro"/>
              <a:cs typeface="Source Sans Pro"/>
              <a:sym typeface="Source Sans Pro"/>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S">
  <p:cSld name="BLANKS">
    <p:spTree>
      <p:nvGrpSpPr>
        <p:cNvPr id="1" name="Shape 48"/>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clusion/Thank You">
  <p:cSld name="Conclusion/Thank You">
    <p:bg>
      <p:bgPr>
        <a:gradFill>
          <a:gsLst>
            <a:gs pos="0">
              <a:srgbClr val="0081C7"/>
            </a:gs>
            <a:gs pos="100000">
              <a:srgbClr val="00B7E4"/>
            </a:gs>
          </a:gsLst>
          <a:lin ang="18900732" scaled="0"/>
        </a:gradFill>
        <a:effectLst/>
      </p:bgPr>
    </p:bg>
    <p:spTree>
      <p:nvGrpSpPr>
        <p:cNvPr id="1" name="Shape 49"/>
        <p:cNvGrpSpPr/>
        <p:nvPr/>
      </p:nvGrpSpPr>
      <p:grpSpPr>
        <a:xfrm>
          <a:off x="0" y="0"/>
          <a:ext cx="0" cy="0"/>
          <a:chOff x="0" y="0"/>
          <a:chExt cx="0" cy="0"/>
        </a:xfrm>
      </p:grpSpPr>
      <p:pic>
        <p:nvPicPr>
          <p:cNvPr id="50" name="Google Shape;50;p10"/>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604799" y="5523433"/>
            <a:ext cx="4971695" cy="681699"/>
          </a:xfrm>
          <a:prstGeom prst="rect">
            <a:avLst/>
          </a:prstGeom>
          <a:noFill/>
          <a:ln>
            <a:noFill/>
          </a:ln>
        </p:spPr>
      </p:pic>
      <p:sp>
        <p:nvSpPr>
          <p:cNvPr id="51" name="Google Shape;51;p10"/>
          <p:cNvSpPr txBox="1">
            <a:spLocks noGrp="1"/>
          </p:cNvSpPr>
          <p:nvPr>
            <p:ph type="title"/>
          </p:nvPr>
        </p:nvSpPr>
        <p:spPr>
          <a:xfrm>
            <a:off x="415600" y="1128067"/>
            <a:ext cx="11498100" cy="1273200"/>
          </a:xfrm>
          <a:prstGeom prst="rect">
            <a:avLst/>
          </a:prstGeom>
          <a:noFill/>
          <a:ln>
            <a:noFill/>
          </a:ln>
        </p:spPr>
        <p:txBody>
          <a:bodyPr spcFirstLastPara="1" wrap="square" lIns="121900" tIns="121900" rIns="121900" bIns="121900" anchor="t" anchorCtr="0"/>
          <a:lstStyle>
            <a:lvl1pPr lvl="0" algn="l">
              <a:lnSpc>
                <a:spcPct val="100000"/>
              </a:lnSpc>
              <a:spcBef>
                <a:spcPts val="0"/>
              </a:spcBef>
              <a:spcAft>
                <a:spcPts val="0"/>
              </a:spcAft>
              <a:buClr>
                <a:srgbClr val="FFFFFF"/>
              </a:buClr>
              <a:buSzPts val="6400"/>
              <a:buNone/>
              <a:defRPr sz="6400">
                <a:solidFill>
                  <a:srgbClr val="FFFFFF"/>
                </a:solidFill>
              </a:defRPr>
            </a:lvl1pPr>
            <a:lvl2pPr lvl="1" algn="l">
              <a:lnSpc>
                <a:spcPct val="100000"/>
              </a:lnSpc>
              <a:spcBef>
                <a:spcPts val="0"/>
              </a:spcBef>
              <a:spcAft>
                <a:spcPts val="0"/>
              </a:spcAft>
              <a:buClr>
                <a:srgbClr val="FFFFFF"/>
              </a:buClr>
              <a:buSzPts val="3700"/>
              <a:buNone/>
              <a:defRPr>
                <a:solidFill>
                  <a:srgbClr val="FFFFFF"/>
                </a:solidFill>
              </a:defRPr>
            </a:lvl2pPr>
            <a:lvl3pPr lvl="2" algn="l">
              <a:lnSpc>
                <a:spcPct val="100000"/>
              </a:lnSpc>
              <a:spcBef>
                <a:spcPts val="0"/>
              </a:spcBef>
              <a:spcAft>
                <a:spcPts val="0"/>
              </a:spcAft>
              <a:buClr>
                <a:srgbClr val="FFFFFF"/>
              </a:buClr>
              <a:buSzPts val="3700"/>
              <a:buNone/>
              <a:defRPr>
                <a:solidFill>
                  <a:srgbClr val="FFFFFF"/>
                </a:solidFill>
              </a:defRPr>
            </a:lvl3pPr>
            <a:lvl4pPr lvl="3" algn="l">
              <a:lnSpc>
                <a:spcPct val="100000"/>
              </a:lnSpc>
              <a:spcBef>
                <a:spcPts val="0"/>
              </a:spcBef>
              <a:spcAft>
                <a:spcPts val="0"/>
              </a:spcAft>
              <a:buClr>
                <a:srgbClr val="FFFFFF"/>
              </a:buClr>
              <a:buSzPts val="3700"/>
              <a:buNone/>
              <a:defRPr>
                <a:solidFill>
                  <a:srgbClr val="FFFFFF"/>
                </a:solidFill>
              </a:defRPr>
            </a:lvl4pPr>
            <a:lvl5pPr lvl="4" algn="l">
              <a:lnSpc>
                <a:spcPct val="100000"/>
              </a:lnSpc>
              <a:spcBef>
                <a:spcPts val="0"/>
              </a:spcBef>
              <a:spcAft>
                <a:spcPts val="0"/>
              </a:spcAft>
              <a:buClr>
                <a:srgbClr val="FFFFFF"/>
              </a:buClr>
              <a:buSzPts val="3700"/>
              <a:buNone/>
              <a:defRPr>
                <a:solidFill>
                  <a:srgbClr val="FFFFFF"/>
                </a:solidFill>
              </a:defRPr>
            </a:lvl5pPr>
            <a:lvl6pPr lvl="5" algn="l">
              <a:lnSpc>
                <a:spcPct val="100000"/>
              </a:lnSpc>
              <a:spcBef>
                <a:spcPts val="0"/>
              </a:spcBef>
              <a:spcAft>
                <a:spcPts val="0"/>
              </a:spcAft>
              <a:buClr>
                <a:srgbClr val="FFFFFF"/>
              </a:buClr>
              <a:buSzPts val="3700"/>
              <a:buNone/>
              <a:defRPr>
                <a:solidFill>
                  <a:srgbClr val="FFFFFF"/>
                </a:solidFill>
              </a:defRPr>
            </a:lvl6pPr>
            <a:lvl7pPr lvl="6" algn="l">
              <a:lnSpc>
                <a:spcPct val="100000"/>
              </a:lnSpc>
              <a:spcBef>
                <a:spcPts val="0"/>
              </a:spcBef>
              <a:spcAft>
                <a:spcPts val="0"/>
              </a:spcAft>
              <a:buClr>
                <a:srgbClr val="FFFFFF"/>
              </a:buClr>
              <a:buSzPts val="3700"/>
              <a:buNone/>
              <a:defRPr>
                <a:solidFill>
                  <a:srgbClr val="FFFFFF"/>
                </a:solidFill>
              </a:defRPr>
            </a:lvl7pPr>
            <a:lvl8pPr lvl="7" algn="l">
              <a:lnSpc>
                <a:spcPct val="100000"/>
              </a:lnSpc>
              <a:spcBef>
                <a:spcPts val="0"/>
              </a:spcBef>
              <a:spcAft>
                <a:spcPts val="0"/>
              </a:spcAft>
              <a:buClr>
                <a:srgbClr val="FFFFFF"/>
              </a:buClr>
              <a:buSzPts val="3700"/>
              <a:buNone/>
              <a:defRPr>
                <a:solidFill>
                  <a:srgbClr val="FFFFFF"/>
                </a:solidFill>
              </a:defRPr>
            </a:lvl8pPr>
            <a:lvl9pPr lvl="8" algn="l">
              <a:lnSpc>
                <a:spcPct val="100000"/>
              </a:lnSpc>
              <a:spcBef>
                <a:spcPts val="0"/>
              </a:spcBef>
              <a:spcAft>
                <a:spcPts val="0"/>
              </a:spcAft>
              <a:buClr>
                <a:srgbClr val="FFFFFF"/>
              </a:buClr>
              <a:buSzPts val="3700"/>
              <a:buNone/>
              <a:defRPr>
                <a:solidFill>
                  <a:srgbClr val="FFFFFF"/>
                </a:solidFill>
              </a:defRPr>
            </a:lvl9pPr>
          </a:lstStyle>
          <a:p>
            <a:endParaRPr/>
          </a:p>
        </p:txBody>
      </p:sp>
      <p:sp>
        <p:nvSpPr>
          <p:cNvPr id="52" name="Google Shape;52;p10"/>
          <p:cNvSpPr txBox="1">
            <a:spLocks noGrp="1"/>
          </p:cNvSpPr>
          <p:nvPr>
            <p:ph type="subTitle" idx="1"/>
          </p:nvPr>
        </p:nvSpPr>
        <p:spPr>
          <a:xfrm>
            <a:off x="415600" y="2529433"/>
            <a:ext cx="11214900" cy="2684400"/>
          </a:xfrm>
          <a:prstGeom prst="rect">
            <a:avLst/>
          </a:prstGeom>
          <a:noFill/>
          <a:ln>
            <a:noFill/>
          </a:ln>
        </p:spPr>
        <p:txBody>
          <a:bodyPr spcFirstLastPara="1" wrap="square" lIns="121900" tIns="121900" rIns="121900" bIns="121900" anchor="t" anchorCtr="0"/>
          <a:lstStyle>
            <a:lvl1pPr lvl="0" algn="l">
              <a:lnSpc>
                <a:spcPct val="115000"/>
              </a:lnSpc>
              <a:spcBef>
                <a:spcPts val="0"/>
              </a:spcBef>
              <a:spcAft>
                <a:spcPts val="0"/>
              </a:spcAft>
              <a:buSzPts val="3200"/>
              <a:buNone/>
              <a:defRPr sz="3200">
                <a:solidFill>
                  <a:srgbClr val="FFFFFF"/>
                </a:solidFill>
                <a:latin typeface="Ubuntu"/>
                <a:ea typeface="Ubuntu"/>
                <a:cs typeface="Ubuntu"/>
                <a:sym typeface="Ubuntu"/>
              </a:defRPr>
            </a:lvl1pPr>
            <a:lvl2pPr lvl="1" algn="l">
              <a:lnSpc>
                <a:spcPct val="115000"/>
              </a:lnSpc>
              <a:spcBef>
                <a:spcPts val="0"/>
              </a:spcBef>
              <a:spcAft>
                <a:spcPts val="0"/>
              </a:spcAft>
              <a:buSzPts val="2400"/>
              <a:buNone/>
              <a:defRPr/>
            </a:lvl2pPr>
            <a:lvl3pPr lvl="2" algn="l">
              <a:lnSpc>
                <a:spcPct val="115000"/>
              </a:lnSpc>
              <a:spcBef>
                <a:spcPts val="0"/>
              </a:spcBef>
              <a:spcAft>
                <a:spcPts val="0"/>
              </a:spcAft>
              <a:buSzPts val="2400"/>
              <a:buNone/>
              <a:defRPr/>
            </a:lvl3pPr>
            <a:lvl4pPr lvl="3" algn="l">
              <a:lnSpc>
                <a:spcPct val="115000"/>
              </a:lnSpc>
              <a:spcBef>
                <a:spcPts val="0"/>
              </a:spcBef>
              <a:spcAft>
                <a:spcPts val="0"/>
              </a:spcAft>
              <a:buSzPts val="2400"/>
              <a:buNone/>
              <a:defRPr/>
            </a:lvl4pPr>
            <a:lvl5pPr lvl="4" algn="l">
              <a:lnSpc>
                <a:spcPct val="115000"/>
              </a:lnSpc>
              <a:spcBef>
                <a:spcPts val="0"/>
              </a:spcBef>
              <a:spcAft>
                <a:spcPts val="0"/>
              </a:spcAft>
              <a:buSzPts val="2400"/>
              <a:buNone/>
              <a:defRPr/>
            </a:lvl5pPr>
            <a:lvl6pPr lvl="5" algn="l">
              <a:lnSpc>
                <a:spcPct val="115000"/>
              </a:lnSpc>
              <a:spcBef>
                <a:spcPts val="0"/>
              </a:spcBef>
              <a:spcAft>
                <a:spcPts val="0"/>
              </a:spcAft>
              <a:buSzPts val="1900"/>
              <a:buNone/>
              <a:defRPr/>
            </a:lvl6pPr>
            <a:lvl7pPr lvl="6" algn="l">
              <a:lnSpc>
                <a:spcPct val="115000"/>
              </a:lnSpc>
              <a:spcBef>
                <a:spcPts val="0"/>
              </a:spcBef>
              <a:spcAft>
                <a:spcPts val="0"/>
              </a:spcAft>
              <a:buSzPts val="1900"/>
              <a:buNone/>
              <a:defRPr/>
            </a:lvl7pPr>
            <a:lvl8pPr lvl="7" algn="l">
              <a:lnSpc>
                <a:spcPct val="115000"/>
              </a:lnSpc>
              <a:spcBef>
                <a:spcPts val="0"/>
              </a:spcBef>
              <a:spcAft>
                <a:spcPts val="0"/>
              </a:spcAft>
              <a:buSzPts val="1900"/>
              <a:buNone/>
              <a:defRPr/>
            </a:lvl8pPr>
            <a:lvl9pPr lvl="8" algn="l">
              <a:lnSpc>
                <a:spcPct val="115000"/>
              </a:lnSpc>
              <a:spcBef>
                <a:spcPts val="0"/>
              </a:spcBef>
              <a:spcAft>
                <a:spcPts val="0"/>
              </a:spcAft>
              <a:buSzPts val="1900"/>
              <a:buNone/>
              <a:defRPr/>
            </a:lvl9pPr>
          </a:lstStyle>
          <a:p>
            <a:endParaRPr/>
          </a:p>
        </p:txBody>
      </p:sp>
      <p:sp>
        <p:nvSpPr>
          <p:cNvPr id="53" name="Google Shape;53;p10"/>
          <p:cNvSpPr txBox="1"/>
          <p:nvPr/>
        </p:nvSpPr>
        <p:spPr>
          <a:xfrm>
            <a:off x="5917267" y="5571967"/>
            <a:ext cx="5713200" cy="5085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en-US" sz="2400" b="1" i="0" u="none" strike="noStrike" cap="none">
                <a:solidFill>
                  <a:srgbClr val="FFFFFF"/>
                </a:solidFill>
                <a:latin typeface="Ubuntu"/>
                <a:ea typeface="Ubuntu"/>
                <a:cs typeface="Ubuntu"/>
                <a:sym typeface="Ubuntu"/>
              </a:rPr>
              <a:t>www.citizensclimatelobby.org</a:t>
            </a:r>
            <a:endParaRPr sz="2400" b="1" i="0" u="none" strike="noStrike" cap="none">
              <a:solidFill>
                <a:srgbClr val="FFFFFF"/>
              </a:solidFill>
              <a:latin typeface="Ubuntu"/>
              <a:ea typeface="Ubuntu"/>
              <a:cs typeface="Ubuntu"/>
              <a:sym typeface="Ubuntu"/>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p:cSld name="TITLE_AND_TWO_COLUMNS_1">
    <p:spTree>
      <p:nvGrpSpPr>
        <p:cNvPr id="1" name="Shape 54"/>
        <p:cNvGrpSpPr/>
        <p:nvPr/>
      </p:nvGrpSpPr>
      <p:grpSpPr>
        <a:xfrm>
          <a:off x="0" y="0"/>
          <a:ext cx="0" cy="0"/>
          <a:chOff x="0" y="0"/>
          <a:chExt cx="0" cy="0"/>
        </a:xfrm>
      </p:grpSpPr>
      <p:sp>
        <p:nvSpPr>
          <p:cNvPr id="55" name="Google Shape;55;p11"/>
          <p:cNvSpPr/>
          <p:nvPr/>
        </p:nvSpPr>
        <p:spPr>
          <a:xfrm>
            <a:off x="0" y="0"/>
            <a:ext cx="12192000" cy="1487700"/>
          </a:xfrm>
          <a:prstGeom prst="rect">
            <a:avLst/>
          </a:prstGeom>
          <a:gradFill>
            <a:gsLst>
              <a:gs pos="0">
                <a:srgbClr val="0081C7"/>
              </a:gs>
              <a:gs pos="100000">
                <a:srgbClr val="00B7E4"/>
              </a:gs>
            </a:gsLst>
            <a:lin ang="18900044" scaled="0"/>
          </a:gra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 name="Google Shape;56;p11"/>
          <p:cNvSpPr txBox="1">
            <a:spLocks noGrp="1"/>
          </p:cNvSpPr>
          <p:nvPr>
            <p:ph type="title"/>
          </p:nvPr>
        </p:nvSpPr>
        <p:spPr>
          <a:xfrm>
            <a:off x="415600" y="288567"/>
            <a:ext cx="11360700" cy="763500"/>
          </a:xfrm>
          <a:prstGeom prst="rect">
            <a:avLst/>
          </a:prstGeom>
          <a:noFill/>
          <a:ln>
            <a:noFill/>
          </a:ln>
        </p:spPr>
        <p:txBody>
          <a:bodyPr spcFirstLastPara="1" wrap="square" lIns="121900" tIns="121900" rIns="121900" bIns="121900" anchor="t" anchorCtr="0"/>
          <a:lstStyle>
            <a:lvl1pPr lvl="0" algn="ctr">
              <a:lnSpc>
                <a:spcPct val="100000"/>
              </a:lnSpc>
              <a:spcBef>
                <a:spcPts val="0"/>
              </a:spcBef>
              <a:spcAft>
                <a:spcPts val="0"/>
              </a:spcAft>
              <a:buClr>
                <a:srgbClr val="FFFFFF"/>
              </a:buClr>
              <a:buSzPts val="5300"/>
              <a:buNone/>
              <a:defRPr>
                <a:solidFill>
                  <a:srgbClr val="FFFFFF"/>
                </a:solidFill>
              </a:defRPr>
            </a:lvl1pPr>
            <a:lvl2pPr lvl="1" algn="l">
              <a:lnSpc>
                <a:spcPct val="100000"/>
              </a:lnSpc>
              <a:spcBef>
                <a:spcPts val="0"/>
              </a:spcBef>
              <a:spcAft>
                <a:spcPts val="0"/>
              </a:spcAft>
              <a:buSzPts val="3700"/>
              <a:buNone/>
              <a:defRPr/>
            </a:lvl2pPr>
            <a:lvl3pPr lvl="2" algn="l">
              <a:lnSpc>
                <a:spcPct val="100000"/>
              </a:lnSpc>
              <a:spcBef>
                <a:spcPts val="0"/>
              </a:spcBef>
              <a:spcAft>
                <a:spcPts val="0"/>
              </a:spcAft>
              <a:buSzPts val="3700"/>
              <a:buNone/>
              <a:defRPr/>
            </a:lvl3pPr>
            <a:lvl4pPr lvl="3" algn="l">
              <a:lnSpc>
                <a:spcPct val="100000"/>
              </a:lnSpc>
              <a:spcBef>
                <a:spcPts val="0"/>
              </a:spcBef>
              <a:spcAft>
                <a:spcPts val="0"/>
              </a:spcAft>
              <a:buSzPts val="3700"/>
              <a:buNone/>
              <a:defRPr/>
            </a:lvl4pPr>
            <a:lvl5pPr lvl="4" algn="l">
              <a:lnSpc>
                <a:spcPct val="100000"/>
              </a:lnSpc>
              <a:spcBef>
                <a:spcPts val="0"/>
              </a:spcBef>
              <a:spcAft>
                <a:spcPts val="0"/>
              </a:spcAft>
              <a:buSzPts val="3700"/>
              <a:buNone/>
              <a:defRPr/>
            </a:lvl5pPr>
            <a:lvl6pPr lvl="5" algn="l">
              <a:lnSpc>
                <a:spcPct val="100000"/>
              </a:lnSpc>
              <a:spcBef>
                <a:spcPts val="0"/>
              </a:spcBef>
              <a:spcAft>
                <a:spcPts val="0"/>
              </a:spcAft>
              <a:buSzPts val="3700"/>
              <a:buNone/>
              <a:defRPr/>
            </a:lvl6pPr>
            <a:lvl7pPr lvl="6" algn="l">
              <a:lnSpc>
                <a:spcPct val="100000"/>
              </a:lnSpc>
              <a:spcBef>
                <a:spcPts val="0"/>
              </a:spcBef>
              <a:spcAft>
                <a:spcPts val="0"/>
              </a:spcAft>
              <a:buSzPts val="3700"/>
              <a:buNone/>
              <a:defRPr/>
            </a:lvl7pPr>
            <a:lvl8pPr lvl="7" algn="l">
              <a:lnSpc>
                <a:spcPct val="100000"/>
              </a:lnSpc>
              <a:spcBef>
                <a:spcPts val="0"/>
              </a:spcBef>
              <a:spcAft>
                <a:spcPts val="0"/>
              </a:spcAft>
              <a:buSzPts val="3700"/>
              <a:buNone/>
              <a:defRPr/>
            </a:lvl8pPr>
            <a:lvl9pPr lvl="8" algn="l">
              <a:lnSpc>
                <a:spcPct val="100000"/>
              </a:lnSpc>
              <a:spcBef>
                <a:spcPts val="0"/>
              </a:spcBef>
              <a:spcAft>
                <a:spcPts val="0"/>
              </a:spcAft>
              <a:buSzPts val="3700"/>
              <a:buNone/>
              <a:defRPr/>
            </a:lvl9pPr>
          </a:lstStyle>
          <a:p>
            <a:endParaRPr/>
          </a:p>
        </p:txBody>
      </p:sp>
      <p:sp>
        <p:nvSpPr>
          <p:cNvPr id="57" name="Google Shape;57;p11"/>
          <p:cNvSpPr txBox="1">
            <a:spLocks noGrp="1"/>
          </p:cNvSpPr>
          <p:nvPr>
            <p:ph type="body" idx="1"/>
          </p:nvPr>
        </p:nvSpPr>
        <p:spPr>
          <a:xfrm>
            <a:off x="415600" y="1633728"/>
            <a:ext cx="5333100" cy="4555200"/>
          </a:xfrm>
          <a:prstGeom prst="rect">
            <a:avLst/>
          </a:prstGeom>
          <a:noFill/>
          <a:ln>
            <a:noFill/>
          </a:ln>
        </p:spPr>
        <p:txBody>
          <a:bodyPr spcFirstLastPara="1" wrap="square" lIns="121900" tIns="121900" rIns="121900" bIns="121900" anchor="t" anchorCtr="0"/>
          <a:lstStyle>
            <a:lvl1pPr marL="457200" lvl="0" indent="-431800" algn="l">
              <a:lnSpc>
                <a:spcPct val="115000"/>
              </a:lnSpc>
              <a:spcBef>
                <a:spcPts val="0"/>
              </a:spcBef>
              <a:spcAft>
                <a:spcPts val="0"/>
              </a:spcAft>
              <a:buClr>
                <a:srgbClr val="5A7931"/>
              </a:buClr>
              <a:buSzPts val="3200"/>
              <a:buChar char="●"/>
              <a:defRPr sz="3200"/>
            </a:lvl1pPr>
            <a:lvl2pPr marL="914400" lvl="1" indent="-381000" algn="l">
              <a:lnSpc>
                <a:spcPct val="115000"/>
              </a:lnSpc>
              <a:spcBef>
                <a:spcPts val="0"/>
              </a:spcBef>
              <a:spcAft>
                <a:spcPts val="0"/>
              </a:spcAft>
              <a:buClr>
                <a:srgbClr val="5A7931"/>
              </a:buClr>
              <a:buSzPts val="2400"/>
              <a:buChar char="○"/>
              <a:defRPr sz="2400"/>
            </a:lvl2pPr>
            <a:lvl3pPr marL="1371600" lvl="2" indent="-381000" algn="l">
              <a:lnSpc>
                <a:spcPct val="115000"/>
              </a:lnSpc>
              <a:spcBef>
                <a:spcPts val="0"/>
              </a:spcBef>
              <a:spcAft>
                <a:spcPts val="0"/>
              </a:spcAft>
              <a:buClr>
                <a:srgbClr val="5A7931"/>
              </a:buClr>
              <a:buSzPts val="2400"/>
              <a:buChar char="■"/>
              <a:defRPr sz="2400"/>
            </a:lvl3pPr>
            <a:lvl4pPr marL="1828800" lvl="3" indent="-381000" algn="l">
              <a:lnSpc>
                <a:spcPct val="115000"/>
              </a:lnSpc>
              <a:spcBef>
                <a:spcPts val="0"/>
              </a:spcBef>
              <a:spcAft>
                <a:spcPts val="0"/>
              </a:spcAft>
              <a:buClr>
                <a:srgbClr val="5A7931"/>
              </a:buClr>
              <a:buSzPts val="2400"/>
              <a:buChar char="●"/>
              <a:defRPr sz="2400"/>
            </a:lvl4pPr>
            <a:lvl5pPr marL="2286000" lvl="4" indent="-381000" algn="l">
              <a:lnSpc>
                <a:spcPct val="115000"/>
              </a:lnSpc>
              <a:spcBef>
                <a:spcPts val="0"/>
              </a:spcBef>
              <a:spcAft>
                <a:spcPts val="0"/>
              </a:spcAft>
              <a:buSzPts val="2400"/>
              <a:buChar char="○"/>
              <a:defRPr sz="2400"/>
            </a:lvl5pPr>
            <a:lvl6pPr marL="2743200" lvl="5" indent="-349250" algn="l">
              <a:lnSpc>
                <a:spcPct val="115000"/>
              </a:lnSpc>
              <a:spcBef>
                <a:spcPts val="0"/>
              </a:spcBef>
              <a:spcAft>
                <a:spcPts val="0"/>
              </a:spcAft>
              <a:buSzPts val="1900"/>
              <a:buChar char="■"/>
              <a:defRPr/>
            </a:lvl6pPr>
            <a:lvl7pPr marL="3200400" lvl="6" indent="-349250" algn="l">
              <a:lnSpc>
                <a:spcPct val="115000"/>
              </a:lnSpc>
              <a:spcBef>
                <a:spcPts val="0"/>
              </a:spcBef>
              <a:spcAft>
                <a:spcPts val="0"/>
              </a:spcAft>
              <a:buSzPts val="1900"/>
              <a:buChar char="●"/>
              <a:defRPr/>
            </a:lvl7pPr>
            <a:lvl8pPr marL="3657600" lvl="7" indent="-349250" algn="l">
              <a:lnSpc>
                <a:spcPct val="115000"/>
              </a:lnSpc>
              <a:spcBef>
                <a:spcPts val="0"/>
              </a:spcBef>
              <a:spcAft>
                <a:spcPts val="0"/>
              </a:spcAft>
              <a:buSzPts val="1900"/>
              <a:buChar char="○"/>
              <a:defRPr/>
            </a:lvl8pPr>
            <a:lvl9pPr marL="4114800" lvl="8" indent="-349250" algn="l">
              <a:lnSpc>
                <a:spcPct val="115000"/>
              </a:lnSpc>
              <a:spcBef>
                <a:spcPts val="0"/>
              </a:spcBef>
              <a:spcAft>
                <a:spcPts val="0"/>
              </a:spcAft>
              <a:buSzPts val="1900"/>
              <a:buChar char="■"/>
              <a:defRPr/>
            </a:lvl9pPr>
          </a:lstStyle>
          <a:p>
            <a:endParaRPr/>
          </a:p>
        </p:txBody>
      </p:sp>
      <p:sp>
        <p:nvSpPr>
          <p:cNvPr id="58" name="Google Shape;58;p11"/>
          <p:cNvSpPr txBox="1">
            <a:spLocks noGrp="1"/>
          </p:cNvSpPr>
          <p:nvPr>
            <p:ph type="body" idx="2"/>
          </p:nvPr>
        </p:nvSpPr>
        <p:spPr>
          <a:xfrm>
            <a:off x="6443200" y="1633728"/>
            <a:ext cx="5333100" cy="4555200"/>
          </a:xfrm>
          <a:prstGeom prst="rect">
            <a:avLst/>
          </a:prstGeom>
          <a:noFill/>
          <a:ln>
            <a:noFill/>
          </a:ln>
        </p:spPr>
        <p:txBody>
          <a:bodyPr spcFirstLastPara="1" wrap="square" lIns="121900" tIns="121900" rIns="121900" bIns="121900" anchor="t" anchorCtr="0"/>
          <a:lstStyle>
            <a:lvl1pPr marL="457200" lvl="0" indent="-431800" algn="l">
              <a:lnSpc>
                <a:spcPct val="115000"/>
              </a:lnSpc>
              <a:spcBef>
                <a:spcPts val="0"/>
              </a:spcBef>
              <a:spcAft>
                <a:spcPts val="0"/>
              </a:spcAft>
              <a:buClr>
                <a:srgbClr val="5A7931"/>
              </a:buClr>
              <a:buSzPts val="3200"/>
              <a:buChar char="●"/>
              <a:defRPr sz="3200"/>
            </a:lvl1pPr>
            <a:lvl2pPr marL="914400" lvl="1" indent="-381000" algn="l">
              <a:lnSpc>
                <a:spcPct val="115000"/>
              </a:lnSpc>
              <a:spcBef>
                <a:spcPts val="0"/>
              </a:spcBef>
              <a:spcAft>
                <a:spcPts val="0"/>
              </a:spcAft>
              <a:buClr>
                <a:srgbClr val="5A7931"/>
              </a:buClr>
              <a:buSzPts val="2400"/>
              <a:buChar char="○"/>
              <a:defRPr sz="2400"/>
            </a:lvl2pPr>
            <a:lvl3pPr marL="1371600" lvl="2" indent="-381000" algn="l">
              <a:lnSpc>
                <a:spcPct val="115000"/>
              </a:lnSpc>
              <a:spcBef>
                <a:spcPts val="0"/>
              </a:spcBef>
              <a:spcAft>
                <a:spcPts val="0"/>
              </a:spcAft>
              <a:buClr>
                <a:srgbClr val="5A7931"/>
              </a:buClr>
              <a:buSzPts val="2400"/>
              <a:buChar char="■"/>
              <a:defRPr sz="2400"/>
            </a:lvl3pPr>
            <a:lvl4pPr marL="1828800" lvl="3" indent="-381000" algn="l">
              <a:lnSpc>
                <a:spcPct val="115000"/>
              </a:lnSpc>
              <a:spcBef>
                <a:spcPts val="0"/>
              </a:spcBef>
              <a:spcAft>
                <a:spcPts val="0"/>
              </a:spcAft>
              <a:buClr>
                <a:srgbClr val="5A7931"/>
              </a:buClr>
              <a:buSzPts val="2400"/>
              <a:buChar char="●"/>
              <a:defRPr sz="2400"/>
            </a:lvl4pPr>
            <a:lvl5pPr marL="2286000" lvl="4" indent="-381000" algn="l">
              <a:lnSpc>
                <a:spcPct val="115000"/>
              </a:lnSpc>
              <a:spcBef>
                <a:spcPts val="0"/>
              </a:spcBef>
              <a:spcAft>
                <a:spcPts val="0"/>
              </a:spcAft>
              <a:buSzPts val="2400"/>
              <a:buChar char="○"/>
              <a:defRPr sz="2400"/>
            </a:lvl5pPr>
            <a:lvl6pPr marL="2743200" lvl="5" indent="-349250" algn="l">
              <a:lnSpc>
                <a:spcPct val="115000"/>
              </a:lnSpc>
              <a:spcBef>
                <a:spcPts val="0"/>
              </a:spcBef>
              <a:spcAft>
                <a:spcPts val="0"/>
              </a:spcAft>
              <a:buSzPts val="1900"/>
              <a:buChar char="■"/>
              <a:defRPr/>
            </a:lvl6pPr>
            <a:lvl7pPr marL="3200400" lvl="6" indent="-349250" algn="l">
              <a:lnSpc>
                <a:spcPct val="115000"/>
              </a:lnSpc>
              <a:spcBef>
                <a:spcPts val="0"/>
              </a:spcBef>
              <a:spcAft>
                <a:spcPts val="0"/>
              </a:spcAft>
              <a:buSzPts val="1900"/>
              <a:buChar char="●"/>
              <a:defRPr/>
            </a:lvl7pPr>
            <a:lvl8pPr marL="3657600" lvl="7" indent="-349250" algn="l">
              <a:lnSpc>
                <a:spcPct val="115000"/>
              </a:lnSpc>
              <a:spcBef>
                <a:spcPts val="0"/>
              </a:spcBef>
              <a:spcAft>
                <a:spcPts val="0"/>
              </a:spcAft>
              <a:buSzPts val="1900"/>
              <a:buChar char="○"/>
              <a:defRPr/>
            </a:lvl8pPr>
            <a:lvl9pPr marL="4114800" lvl="8" indent="-349250" algn="l">
              <a:lnSpc>
                <a:spcPct val="115000"/>
              </a:lnSpc>
              <a:spcBef>
                <a:spcPts val="0"/>
              </a:spcBef>
              <a:spcAft>
                <a:spcPts val="0"/>
              </a:spcAft>
              <a:buSzPts val="19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5" Type="http://schemas.openxmlformats.org/officeDocument/2006/relationships/theme" Target="../theme/theme2.xml"/><Relationship Id="rId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15600" y="288567"/>
            <a:ext cx="11360700" cy="763500"/>
          </a:xfrm>
          <a:prstGeom prst="rect">
            <a:avLst/>
          </a:prstGeom>
          <a:noFill/>
          <a:ln>
            <a:noFill/>
          </a:ln>
        </p:spPr>
        <p:txBody>
          <a:bodyPr spcFirstLastPara="1" wrap="square" lIns="121900" tIns="121900" rIns="121900" bIns="121900" anchor="t" anchorCtr="0"/>
          <a:lstStyle>
            <a:lvl1pPr marR="0" lvl="0" algn="l" rtl="0">
              <a:lnSpc>
                <a:spcPct val="100000"/>
              </a:lnSpc>
              <a:spcBef>
                <a:spcPts val="0"/>
              </a:spcBef>
              <a:spcAft>
                <a:spcPts val="0"/>
              </a:spcAft>
              <a:buClr>
                <a:srgbClr val="0081C7"/>
              </a:buClr>
              <a:buSzPts val="5300"/>
              <a:buFont typeface="Ubuntu"/>
              <a:buNone/>
              <a:defRPr sz="5300" b="1" i="0" u="none" strike="noStrike" cap="none">
                <a:solidFill>
                  <a:srgbClr val="0081C7"/>
                </a:solidFill>
                <a:latin typeface="Ubuntu"/>
                <a:ea typeface="Ubuntu"/>
                <a:cs typeface="Ubuntu"/>
                <a:sym typeface="Ubuntu"/>
              </a:defRPr>
            </a:lvl1pPr>
            <a:lvl2pPr marR="0" lvl="1"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700"/>
              <a:buFont typeface="Arial"/>
              <a:buNone/>
              <a:defRPr sz="3700" b="0" i="0" u="none" strike="noStrike" cap="none">
                <a:solidFill>
                  <a:schemeClr val="dk1"/>
                </a:solidFill>
                <a:latin typeface="Arial"/>
                <a:ea typeface="Arial"/>
                <a:cs typeface="Arial"/>
                <a:sym typeface="Arial"/>
              </a:defRPr>
            </a:lvl9pPr>
          </a:lstStyle>
          <a:p>
            <a:endParaRPr/>
          </a:p>
        </p:txBody>
      </p:sp>
      <p:sp>
        <p:nvSpPr>
          <p:cNvPr id="11" name="Google Shape;11;p1"/>
          <p:cNvSpPr txBox="1">
            <a:spLocks noGrp="1"/>
          </p:cNvSpPr>
          <p:nvPr>
            <p:ph type="body" idx="1"/>
          </p:nvPr>
        </p:nvSpPr>
        <p:spPr>
          <a:xfrm>
            <a:off x="415600" y="1536633"/>
            <a:ext cx="11360700" cy="4555200"/>
          </a:xfrm>
          <a:prstGeom prst="rect">
            <a:avLst/>
          </a:prstGeom>
          <a:noFill/>
          <a:ln>
            <a:noFill/>
          </a:ln>
        </p:spPr>
        <p:txBody>
          <a:bodyPr spcFirstLastPara="1" wrap="square" lIns="121900" tIns="121900" rIns="121900" bIns="121900" anchor="t" anchorCtr="0"/>
          <a:lstStyle>
            <a:lvl1pPr marL="457200" marR="0" lvl="0" indent="-431800" algn="l" rtl="0">
              <a:lnSpc>
                <a:spcPct val="115000"/>
              </a:lnSpc>
              <a:spcBef>
                <a:spcPts val="0"/>
              </a:spcBef>
              <a:spcAft>
                <a:spcPts val="0"/>
              </a:spcAft>
              <a:buClr>
                <a:srgbClr val="5A7931"/>
              </a:buClr>
              <a:buSzPts val="3200"/>
              <a:buFont typeface="Source Sans Pro"/>
              <a:buChar char="●"/>
              <a:defRPr sz="3200" b="0" i="0" u="none" strike="noStrike" cap="none">
                <a:solidFill>
                  <a:schemeClr val="dk2"/>
                </a:solidFill>
                <a:latin typeface="Source Sans Pro"/>
                <a:ea typeface="Source Sans Pro"/>
                <a:cs typeface="Source Sans Pro"/>
                <a:sym typeface="Source Sans Pro"/>
              </a:defRPr>
            </a:lvl1pPr>
            <a:lvl2pPr marL="914400" marR="0" lvl="1" indent="-381000" algn="l" rtl="0">
              <a:lnSpc>
                <a:spcPct val="115000"/>
              </a:lnSpc>
              <a:spcBef>
                <a:spcPts val="0"/>
              </a:spcBef>
              <a:spcAft>
                <a:spcPts val="0"/>
              </a:spcAft>
              <a:buClr>
                <a:srgbClr val="5A7931"/>
              </a:buClr>
              <a:buSzPts val="2400"/>
              <a:buFont typeface="Source Sans Pro"/>
              <a:buChar char="○"/>
              <a:defRPr sz="2400" b="0" i="0" u="none" strike="noStrike" cap="none">
                <a:solidFill>
                  <a:schemeClr val="dk2"/>
                </a:solidFill>
                <a:latin typeface="Source Sans Pro"/>
                <a:ea typeface="Source Sans Pro"/>
                <a:cs typeface="Source Sans Pro"/>
                <a:sym typeface="Source Sans Pro"/>
              </a:defRPr>
            </a:lvl2pPr>
            <a:lvl3pPr marL="1371600" marR="0" lvl="2" indent="-381000" algn="l" rtl="0">
              <a:lnSpc>
                <a:spcPct val="115000"/>
              </a:lnSpc>
              <a:spcBef>
                <a:spcPts val="0"/>
              </a:spcBef>
              <a:spcAft>
                <a:spcPts val="0"/>
              </a:spcAft>
              <a:buClr>
                <a:srgbClr val="5A7931"/>
              </a:buClr>
              <a:buSzPts val="2400"/>
              <a:buFont typeface="Source Sans Pro"/>
              <a:buChar char="■"/>
              <a:defRPr sz="2400" b="0" i="0" u="none" strike="noStrike" cap="none">
                <a:solidFill>
                  <a:schemeClr val="dk2"/>
                </a:solidFill>
                <a:latin typeface="Source Sans Pro"/>
                <a:ea typeface="Source Sans Pro"/>
                <a:cs typeface="Source Sans Pro"/>
                <a:sym typeface="Source Sans Pro"/>
              </a:defRPr>
            </a:lvl3pPr>
            <a:lvl4pPr marL="1828800" marR="0" lvl="3" indent="-381000" algn="l" rtl="0">
              <a:lnSpc>
                <a:spcPct val="115000"/>
              </a:lnSpc>
              <a:spcBef>
                <a:spcPts val="0"/>
              </a:spcBef>
              <a:spcAft>
                <a:spcPts val="0"/>
              </a:spcAft>
              <a:buClr>
                <a:srgbClr val="5A7931"/>
              </a:buClr>
              <a:buSzPts val="2400"/>
              <a:buFont typeface="Source Sans Pro"/>
              <a:buChar char="●"/>
              <a:defRPr sz="2400" b="0" i="0" u="none" strike="noStrike" cap="none">
                <a:solidFill>
                  <a:schemeClr val="dk2"/>
                </a:solidFill>
                <a:latin typeface="Source Sans Pro"/>
                <a:ea typeface="Source Sans Pro"/>
                <a:cs typeface="Source Sans Pro"/>
                <a:sym typeface="Source Sans Pro"/>
              </a:defRPr>
            </a:lvl4pPr>
            <a:lvl5pPr marL="2286000" marR="0" lvl="4" indent="-381000" algn="l" rtl="0">
              <a:lnSpc>
                <a:spcPct val="115000"/>
              </a:lnSpc>
              <a:spcBef>
                <a:spcPts val="0"/>
              </a:spcBef>
              <a:spcAft>
                <a:spcPts val="0"/>
              </a:spcAft>
              <a:buClr>
                <a:srgbClr val="5A7931"/>
              </a:buClr>
              <a:buSzPts val="2400"/>
              <a:buFont typeface="Source Sans Pro"/>
              <a:buChar char="○"/>
              <a:defRPr sz="2400" b="0" i="0" u="none" strike="noStrike" cap="none">
                <a:solidFill>
                  <a:schemeClr val="dk2"/>
                </a:solidFill>
                <a:latin typeface="Source Sans Pro"/>
                <a:ea typeface="Source Sans Pro"/>
                <a:cs typeface="Source Sans Pro"/>
                <a:sym typeface="Source Sans Pro"/>
              </a:defRPr>
            </a:lvl5pPr>
            <a:lvl6pPr marL="2743200" marR="0" lvl="5" indent="-349250" algn="l" rtl="0">
              <a:lnSpc>
                <a:spcPct val="115000"/>
              </a:lnSpc>
              <a:spcBef>
                <a:spcPts val="0"/>
              </a:spcBef>
              <a:spcAft>
                <a:spcPts val="0"/>
              </a:spcAft>
              <a:buClr>
                <a:schemeClr val="dk2"/>
              </a:buClr>
              <a:buSzPts val="1900"/>
              <a:buFont typeface="Source Sans Pro"/>
              <a:buChar char="■"/>
              <a:defRPr sz="1900" b="0" i="0" u="none" strike="noStrike" cap="none">
                <a:solidFill>
                  <a:schemeClr val="dk2"/>
                </a:solidFill>
                <a:latin typeface="Source Sans Pro"/>
                <a:ea typeface="Source Sans Pro"/>
                <a:cs typeface="Source Sans Pro"/>
                <a:sym typeface="Source Sans Pro"/>
              </a:defRPr>
            </a:lvl6pPr>
            <a:lvl7pPr marL="3200400" marR="0" lvl="6" indent="-349250" algn="l" rtl="0">
              <a:lnSpc>
                <a:spcPct val="115000"/>
              </a:lnSpc>
              <a:spcBef>
                <a:spcPts val="0"/>
              </a:spcBef>
              <a:spcAft>
                <a:spcPts val="0"/>
              </a:spcAft>
              <a:buClr>
                <a:schemeClr val="dk2"/>
              </a:buClr>
              <a:buSzPts val="1900"/>
              <a:buFont typeface="Source Sans Pro"/>
              <a:buChar char="●"/>
              <a:defRPr sz="1900" b="0" i="0" u="none" strike="noStrike" cap="none">
                <a:solidFill>
                  <a:schemeClr val="dk2"/>
                </a:solidFill>
                <a:latin typeface="Source Sans Pro"/>
                <a:ea typeface="Source Sans Pro"/>
                <a:cs typeface="Source Sans Pro"/>
                <a:sym typeface="Source Sans Pro"/>
              </a:defRPr>
            </a:lvl7pPr>
            <a:lvl8pPr marL="3657600" marR="0" lvl="7" indent="-349250" algn="l" rtl="0">
              <a:lnSpc>
                <a:spcPct val="115000"/>
              </a:lnSpc>
              <a:spcBef>
                <a:spcPts val="0"/>
              </a:spcBef>
              <a:spcAft>
                <a:spcPts val="0"/>
              </a:spcAft>
              <a:buClr>
                <a:schemeClr val="dk2"/>
              </a:buClr>
              <a:buSzPts val="1900"/>
              <a:buFont typeface="Source Sans Pro"/>
              <a:buChar char="○"/>
              <a:defRPr sz="1900" b="0" i="0" u="none" strike="noStrike" cap="none">
                <a:solidFill>
                  <a:schemeClr val="dk2"/>
                </a:solidFill>
                <a:latin typeface="Source Sans Pro"/>
                <a:ea typeface="Source Sans Pro"/>
                <a:cs typeface="Source Sans Pro"/>
                <a:sym typeface="Source Sans Pro"/>
              </a:defRPr>
            </a:lvl8pPr>
            <a:lvl9pPr marL="4114800" marR="0" lvl="8" indent="-349250" algn="l" rtl="0">
              <a:lnSpc>
                <a:spcPct val="115000"/>
              </a:lnSpc>
              <a:spcBef>
                <a:spcPts val="0"/>
              </a:spcBef>
              <a:spcAft>
                <a:spcPts val="0"/>
              </a:spcAft>
              <a:buClr>
                <a:schemeClr val="dk2"/>
              </a:buClr>
              <a:buSzPts val="1900"/>
              <a:buFont typeface="Source Sans Pro"/>
              <a:buChar char="■"/>
              <a:defRPr sz="1900" b="0" i="0" u="none" strike="noStrike" cap="none">
                <a:solidFill>
                  <a:schemeClr val="dk2"/>
                </a:solidFill>
                <a:latin typeface="Source Sans Pro"/>
                <a:ea typeface="Source Sans Pro"/>
                <a:cs typeface="Source Sans Pro"/>
                <a:sym typeface="Source Sans Pr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mc:AlternateContent xmlns:mc="http://schemas.openxmlformats.org/markup-compatibility/2006" xmlns:p14="http://schemas.microsoft.com/office/powerpoint/2010/main">
    <mc:Choice Requires="p14">
      <p:transition spd="med" p14:dur="600">
        <p:fade thruBlk="1"/>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365125"/>
            <a:ext cx="10515600" cy="1325563"/>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Shape 11"/>
          <p:cNvSpPr txBox="1">
            <a:spLocks noGrp="1"/>
          </p:cNvSpPr>
          <p:nvPr>
            <p:ph type="body" idx="1"/>
          </p:nvPr>
        </p:nvSpPr>
        <p:spPr>
          <a:xfrm>
            <a:off x="838200" y="1825625"/>
            <a:ext cx="10515600" cy="4351338"/>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838200" y="6356350"/>
            <a:ext cx="2743200" cy="365125"/>
          </a:xfrm>
          <a:prstGeom prst="rect">
            <a:avLst/>
          </a:prstGeom>
          <a:noFill/>
          <a:ln>
            <a:noFill/>
          </a:ln>
        </p:spPr>
        <p:txBody>
          <a:bodyPr spcFirstLastPara="1" wrap="square" lIns="91425" tIns="91425" rIns="91425" bIns="91425"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4038600" y="6356350"/>
            <a:ext cx="4114800" cy="365125"/>
          </a:xfrm>
          <a:prstGeom prst="rect">
            <a:avLst/>
          </a:prstGeom>
          <a:noFill/>
          <a:ln>
            <a:noFill/>
          </a:ln>
        </p:spPr>
        <p:txBody>
          <a:bodyPr spcFirstLastPara="1" wrap="square" lIns="91425" tIns="91425" rIns="91425" bIns="91425"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9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07651783"/>
      </p:ext>
    </p:extLst>
  </p:cSld>
  <p:clrMap bg1="lt1" tx1="dk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hyperlink" Target="https://twitter.com/citizensclimate" TargetMode="External"/><Relationship Id="rId4" Type="http://schemas.openxmlformats.org/officeDocument/2006/relationships/hyperlink" Target="https://www.facebook.com/CitizensClimateLobby/"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3"/>
          <p:cNvSpPr txBox="1">
            <a:spLocks noGrp="1"/>
          </p:cNvSpPr>
          <p:nvPr>
            <p:ph type="ctrTitle"/>
          </p:nvPr>
        </p:nvSpPr>
        <p:spPr>
          <a:xfrm>
            <a:off x="415600" y="373367"/>
            <a:ext cx="5904300" cy="31404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5900"/>
              <a:buNone/>
            </a:pPr>
            <a:r>
              <a:rPr lang="en-US" dirty="0"/>
              <a:t>Solving the Climate Challenge</a:t>
            </a:r>
            <a:endParaRPr dirty="0"/>
          </a:p>
        </p:txBody>
      </p:sp>
      <p:sp>
        <p:nvSpPr>
          <p:cNvPr id="131" name="Google Shape;131;p23"/>
          <p:cNvSpPr txBox="1">
            <a:spLocks noGrp="1"/>
          </p:cNvSpPr>
          <p:nvPr>
            <p:ph type="subTitle" idx="1"/>
          </p:nvPr>
        </p:nvSpPr>
        <p:spPr>
          <a:xfrm>
            <a:off x="415600" y="3977088"/>
            <a:ext cx="6210052" cy="1359411"/>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Clr>
                <a:srgbClr val="000000"/>
              </a:buClr>
              <a:buSzPts val="1500"/>
              <a:buFont typeface="Arial"/>
              <a:buNone/>
            </a:pPr>
            <a:r>
              <a:rPr lang="en-US" b="1" dirty="0"/>
              <a:t>Interfaith Climate Summit</a:t>
            </a:r>
            <a:endParaRPr b="1" dirty="0"/>
          </a:p>
          <a:p>
            <a:pPr marL="0" lvl="0" indent="0" algn="l" rtl="0">
              <a:lnSpc>
                <a:spcPct val="100000"/>
              </a:lnSpc>
              <a:spcBef>
                <a:spcPts val="0"/>
              </a:spcBef>
              <a:spcAft>
                <a:spcPts val="0"/>
              </a:spcAft>
              <a:buClr>
                <a:srgbClr val="000000"/>
              </a:buClr>
              <a:buSzPts val="1500"/>
              <a:buFont typeface="Arial"/>
              <a:buNone/>
            </a:pPr>
            <a:r>
              <a:rPr lang="en-US" b="1" dirty="0"/>
              <a:t>May 19</a:t>
            </a:r>
            <a:r>
              <a:rPr lang="en-US" b="1" baseline="30000" dirty="0"/>
              <a:t>th</a:t>
            </a:r>
            <a:r>
              <a:rPr lang="en-US" b="1" dirty="0"/>
              <a:t>, 2019</a:t>
            </a:r>
            <a:endParaRPr b="1"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43"/>
          <p:cNvSpPr txBox="1">
            <a:spLocks noGrp="1"/>
          </p:cNvSpPr>
          <p:nvPr>
            <p:ph type="title"/>
          </p:nvPr>
        </p:nvSpPr>
        <p:spPr>
          <a:xfrm>
            <a:off x="230125" y="288575"/>
            <a:ext cx="11762100" cy="7635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Clr>
                <a:schemeClr val="dk1"/>
              </a:buClr>
              <a:buSzPts val="6400"/>
              <a:buFont typeface="Arial"/>
              <a:buNone/>
            </a:pPr>
            <a:r>
              <a:rPr lang="en-US" sz="5100" dirty="0">
                <a:solidFill>
                  <a:schemeClr val="lt1"/>
                </a:solidFill>
              </a:rPr>
              <a:t>“Wait and See” </a:t>
            </a:r>
            <a:r>
              <a:rPr lang="en-US" sz="5100" b="0" dirty="0">
                <a:solidFill>
                  <a:schemeClr val="lt1"/>
                </a:solidFill>
              </a:rPr>
              <a:t>vs. </a:t>
            </a:r>
            <a:r>
              <a:rPr lang="en-US" sz="5100" dirty="0">
                <a:solidFill>
                  <a:schemeClr val="lt1"/>
                </a:solidFill>
              </a:rPr>
              <a:t>“Let’s Get Going”</a:t>
            </a:r>
            <a:endParaRPr sz="5200" dirty="0"/>
          </a:p>
        </p:txBody>
      </p:sp>
      <p:pic>
        <p:nvPicPr>
          <p:cNvPr id="335" name="Google Shape;335;p43"/>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6409875" y="1434750"/>
            <a:ext cx="5782225" cy="5423201"/>
          </a:xfrm>
          <a:prstGeom prst="rect">
            <a:avLst/>
          </a:prstGeom>
          <a:noFill/>
          <a:ln>
            <a:noFill/>
          </a:ln>
        </p:spPr>
      </p:pic>
      <p:sp>
        <p:nvSpPr>
          <p:cNvPr id="336" name="Google Shape;336;p43"/>
          <p:cNvSpPr txBox="1">
            <a:spLocks noGrp="1"/>
          </p:cNvSpPr>
          <p:nvPr>
            <p:ph type="body" idx="1"/>
          </p:nvPr>
        </p:nvSpPr>
        <p:spPr>
          <a:xfrm>
            <a:off x="414524" y="1739400"/>
            <a:ext cx="5636400" cy="4560000"/>
          </a:xfrm>
          <a:prstGeom prst="rect">
            <a:avLst/>
          </a:prstGeom>
        </p:spPr>
        <p:txBody>
          <a:bodyPr spcFirstLastPara="1" wrap="square" lIns="121900" tIns="121900" rIns="121900" bIns="121900" anchor="t" anchorCtr="0">
            <a:noAutofit/>
          </a:bodyPr>
          <a:lstStyle/>
          <a:p>
            <a:pPr marL="457200" lvl="0" indent="-482600" algn="l" rtl="0">
              <a:lnSpc>
                <a:spcPct val="150000"/>
              </a:lnSpc>
              <a:spcBef>
                <a:spcPts val="0"/>
              </a:spcBef>
              <a:spcAft>
                <a:spcPts val="0"/>
              </a:spcAft>
              <a:buClr>
                <a:srgbClr val="544741"/>
              </a:buClr>
              <a:buSzPts val="4000"/>
              <a:buChar char="●"/>
            </a:pPr>
            <a:r>
              <a:rPr lang="en-US" sz="4000">
                <a:solidFill>
                  <a:srgbClr val="544741"/>
                </a:solidFill>
              </a:rPr>
              <a:t>Personal Conviction</a:t>
            </a:r>
            <a:endParaRPr sz="4000">
              <a:solidFill>
                <a:srgbClr val="544741"/>
              </a:solidFill>
            </a:endParaRPr>
          </a:p>
          <a:p>
            <a:pPr marL="457200" lvl="0" indent="-482600" algn="l" rtl="0">
              <a:lnSpc>
                <a:spcPct val="150000"/>
              </a:lnSpc>
              <a:spcBef>
                <a:spcPts val="0"/>
              </a:spcBef>
              <a:spcAft>
                <a:spcPts val="0"/>
              </a:spcAft>
              <a:buClr>
                <a:srgbClr val="544741"/>
              </a:buClr>
              <a:buSzPts val="4000"/>
              <a:buChar char="●"/>
            </a:pPr>
            <a:r>
              <a:rPr lang="en-US" sz="4000">
                <a:solidFill>
                  <a:srgbClr val="544741"/>
                </a:solidFill>
              </a:rPr>
              <a:t>Path to Success</a:t>
            </a:r>
            <a:endParaRPr sz="4000">
              <a:solidFill>
                <a:srgbClr val="544741"/>
              </a:solidFill>
            </a:endParaRPr>
          </a:p>
          <a:p>
            <a:pPr marL="457200" lvl="0" indent="-482600" algn="l" rtl="0">
              <a:lnSpc>
                <a:spcPct val="150000"/>
              </a:lnSpc>
              <a:spcBef>
                <a:spcPts val="0"/>
              </a:spcBef>
              <a:spcAft>
                <a:spcPts val="0"/>
              </a:spcAft>
              <a:buClr>
                <a:srgbClr val="544741"/>
              </a:buClr>
              <a:buSzPts val="4000"/>
              <a:buChar char="●"/>
            </a:pPr>
            <a:r>
              <a:rPr lang="en-US" sz="4000">
                <a:solidFill>
                  <a:srgbClr val="544741"/>
                </a:solidFill>
              </a:rPr>
              <a:t>Action Opportunities</a:t>
            </a:r>
            <a:endParaRPr sz="4000">
              <a:solidFill>
                <a:srgbClr val="544741"/>
              </a:solidFill>
            </a:endParaRPr>
          </a:p>
          <a:p>
            <a:pPr marL="457200" lvl="0" indent="-482600" algn="l" rtl="0">
              <a:lnSpc>
                <a:spcPct val="150000"/>
              </a:lnSpc>
              <a:spcBef>
                <a:spcPts val="0"/>
              </a:spcBef>
              <a:spcAft>
                <a:spcPts val="0"/>
              </a:spcAft>
              <a:buClr>
                <a:srgbClr val="544741"/>
              </a:buClr>
              <a:buSzPts val="4000"/>
              <a:buChar char="●"/>
            </a:pPr>
            <a:r>
              <a:rPr lang="en-US" sz="4000">
                <a:solidFill>
                  <a:srgbClr val="544741"/>
                </a:solidFill>
              </a:rPr>
              <a:t>Support</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pic>
        <p:nvPicPr>
          <p:cNvPr id="436" name="Google Shape;436;p5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1378847"/>
            <a:ext cx="12191999" cy="6084599"/>
          </a:xfrm>
          <a:prstGeom prst="rect">
            <a:avLst/>
          </a:prstGeom>
          <a:noFill/>
          <a:ln>
            <a:noFill/>
          </a:ln>
        </p:spPr>
      </p:pic>
      <p:sp>
        <p:nvSpPr>
          <p:cNvPr id="437" name="Google Shape;437;p50"/>
          <p:cNvSpPr txBox="1">
            <a:spLocks noGrp="1"/>
          </p:cNvSpPr>
          <p:nvPr>
            <p:ph type="title"/>
          </p:nvPr>
        </p:nvSpPr>
        <p:spPr>
          <a:xfrm>
            <a:off x="49150" y="288575"/>
            <a:ext cx="12109500" cy="7635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Clr>
                <a:srgbClr val="FFFFFF"/>
              </a:buClr>
              <a:buSzPts val="5300"/>
              <a:buFont typeface="Arial"/>
              <a:buNone/>
            </a:pPr>
            <a:r>
              <a:rPr lang="en-US"/>
              <a:t>Build Political Will to Act on Climate</a:t>
            </a: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pic>
        <p:nvPicPr>
          <p:cNvPr id="443" name="Google Shape;443;p51"/>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6794600" y="1428425"/>
            <a:ext cx="5397399" cy="5429575"/>
          </a:xfrm>
          <a:prstGeom prst="rect">
            <a:avLst/>
          </a:prstGeom>
          <a:noFill/>
          <a:ln>
            <a:noFill/>
          </a:ln>
        </p:spPr>
      </p:pic>
      <p:sp>
        <p:nvSpPr>
          <p:cNvPr id="444" name="Google Shape;444;p51"/>
          <p:cNvSpPr txBox="1">
            <a:spLocks noGrp="1"/>
          </p:cNvSpPr>
          <p:nvPr>
            <p:ph type="title"/>
          </p:nvPr>
        </p:nvSpPr>
        <p:spPr>
          <a:xfrm>
            <a:off x="230125" y="288575"/>
            <a:ext cx="11762100" cy="7635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Clr>
                <a:schemeClr val="dk1"/>
              </a:buClr>
              <a:buSzPts val="5300"/>
              <a:buFont typeface="Arial"/>
              <a:buNone/>
            </a:pPr>
            <a:r>
              <a:rPr lang="en-US">
                <a:solidFill>
                  <a:schemeClr val="lt1"/>
                </a:solidFill>
              </a:rPr>
              <a:t>What’s Your Action Plan?</a:t>
            </a:r>
            <a:endParaRPr>
              <a:solidFill>
                <a:schemeClr val="lt1"/>
              </a:solidFill>
            </a:endParaRPr>
          </a:p>
          <a:p>
            <a:pPr marL="0" lvl="0" indent="0" algn="l" rtl="0">
              <a:lnSpc>
                <a:spcPct val="100000"/>
              </a:lnSpc>
              <a:spcBef>
                <a:spcPts val="0"/>
              </a:spcBef>
              <a:spcAft>
                <a:spcPts val="0"/>
              </a:spcAft>
              <a:buClr>
                <a:srgbClr val="FFFFFF"/>
              </a:buClr>
              <a:buSzPts val="5300"/>
              <a:buFont typeface="Arial"/>
              <a:buNone/>
            </a:pPr>
            <a:endParaRPr/>
          </a:p>
        </p:txBody>
      </p:sp>
      <p:sp>
        <p:nvSpPr>
          <p:cNvPr id="445" name="Google Shape;445;p51"/>
          <p:cNvSpPr txBox="1"/>
          <p:nvPr/>
        </p:nvSpPr>
        <p:spPr>
          <a:xfrm>
            <a:off x="491000" y="4838100"/>
            <a:ext cx="5859900" cy="17316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None/>
            </a:pPr>
            <a:endParaRPr sz="4000">
              <a:solidFill>
                <a:srgbClr val="544741"/>
              </a:solidFill>
              <a:latin typeface="Source Sans Pro"/>
              <a:ea typeface="Source Sans Pro"/>
              <a:cs typeface="Source Sans Pro"/>
              <a:sym typeface="Source Sans Pro"/>
            </a:endParaRPr>
          </a:p>
        </p:txBody>
      </p:sp>
      <p:sp>
        <p:nvSpPr>
          <p:cNvPr id="446" name="Google Shape;446;p51"/>
          <p:cNvSpPr txBox="1"/>
          <p:nvPr/>
        </p:nvSpPr>
        <p:spPr>
          <a:xfrm>
            <a:off x="394485" y="3406665"/>
            <a:ext cx="4434900" cy="4809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chemeClr val="lt1"/>
              </a:buClr>
              <a:buSzPts val="2700"/>
              <a:buFont typeface="Arial"/>
              <a:buNone/>
            </a:pPr>
            <a:endParaRPr sz="1400" b="1" i="0" u="none" strike="noStrike" cap="none">
              <a:solidFill>
                <a:srgbClr val="544741"/>
              </a:solidFill>
              <a:latin typeface="Source Sans Pro"/>
              <a:ea typeface="Source Sans Pro"/>
              <a:cs typeface="Source Sans Pro"/>
              <a:sym typeface="Source Sans Pro"/>
            </a:endParaRPr>
          </a:p>
        </p:txBody>
      </p:sp>
      <p:sp>
        <p:nvSpPr>
          <p:cNvPr id="447" name="Google Shape;447;p51"/>
          <p:cNvSpPr txBox="1">
            <a:spLocks noGrp="1"/>
          </p:cNvSpPr>
          <p:nvPr>
            <p:ph type="body" idx="1"/>
          </p:nvPr>
        </p:nvSpPr>
        <p:spPr>
          <a:xfrm>
            <a:off x="414525" y="1739400"/>
            <a:ext cx="5766900" cy="1840200"/>
          </a:xfrm>
          <a:prstGeom prst="rect">
            <a:avLst/>
          </a:prstGeom>
        </p:spPr>
        <p:txBody>
          <a:bodyPr spcFirstLastPara="1" wrap="square" lIns="121900" tIns="121900" rIns="121900" bIns="121900" anchor="t" anchorCtr="0">
            <a:noAutofit/>
          </a:bodyPr>
          <a:lstStyle/>
          <a:p>
            <a:pPr marL="457200" lvl="0" indent="-457200" algn="l" rtl="0">
              <a:lnSpc>
                <a:spcPct val="100000"/>
              </a:lnSpc>
              <a:spcBef>
                <a:spcPts val="0"/>
              </a:spcBef>
              <a:spcAft>
                <a:spcPts val="0"/>
              </a:spcAft>
              <a:buClr>
                <a:srgbClr val="544741"/>
              </a:buClr>
              <a:buSzPts val="3600"/>
              <a:buFont typeface="Source Sans Pro"/>
              <a:buChar char="●"/>
            </a:pPr>
            <a:r>
              <a:rPr lang="en-US" sz="3600">
                <a:solidFill>
                  <a:srgbClr val="544741"/>
                </a:solidFill>
              </a:rPr>
              <a:t>Continue to act locally</a:t>
            </a:r>
            <a:endParaRPr sz="3600">
              <a:solidFill>
                <a:srgbClr val="544741"/>
              </a:solidFill>
            </a:endParaRPr>
          </a:p>
          <a:p>
            <a:pPr marL="1371600" lvl="1" indent="-457200" algn="l" rtl="0">
              <a:lnSpc>
                <a:spcPct val="100000"/>
              </a:lnSpc>
              <a:spcBef>
                <a:spcPts val="0"/>
              </a:spcBef>
              <a:spcAft>
                <a:spcPts val="0"/>
              </a:spcAft>
              <a:buClr>
                <a:srgbClr val="544741"/>
              </a:buClr>
              <a:buSzPts val="3600"/>
              <a:buFont typeface="Source Sans Pro"/>
              <a:buChar char="○"/>
            </a:pPr>
            <a:r>
              <a:rPr lang="en-US" sz="3600">
                <a:solidFill>
                  <a:srgbClr val="544741"/>
                </a:solidFill>
              </a:rPr>
              <a:t>Share what you know about climate change</a:t>
            </a:r>
            <a:endParaRPr sz="3600">
              <a:solidFill>
                <a:srgbClr val="544741"/>
              </a:solidFill>
            </a:endParaRPr>
          </a:p>
          <a:p>
            <a:pPr marL="914400" lvl="0" indent="0" algn="l" rtl="0">
              <a:lnSpc>
                <a:spcPct val="100000"/>
              </a:lnSpc>
              <a:spcBef>
                <a:spcPts val="0"/>
              </a:spcBef>
              <a:spcAft>
                <a:spcPts val="0"/>
              </a:spcAft>
              <a:buNone/>
            </a:pPr>
            <a:endParaRPr sz="3600"/>
          </a:p>
        </p:txBody>
      </p:sp>
      <p:sp>
        <p:nvSpPr>
          <p:cNvPr id="448" name="Google Shape;448;p51"/>
          <p:cNvSpPr txBox="1">
            <a:spLocks noGrp="1"/>
          </p:cNvSpPr>
          <p:nvPr>
            <p:ph type="body" idx="1"/>
          </p:nvPr>
        </p:nvSpPr>
        <p:spPr>
          <a:xfrm>
            <a:off x="414525" y="3667400"/>
            <a:ext cx="5766900" cy="2022300"/>
          </a:xfrm>
          <a:prstGeom prst="rect">
            <a:avLst/>
          </a:prstGeom>
        </p:spPr>
        <p:txBody>
          <a:bodyPr spcFirstLastPara="1" wrap="square" lIns="121900" tIns="121900" rIns="121900" bIns="121900" anchor="t" anchorCtr="0">
            <a:noAutofit/>
          </a:bodyPr>
          <a:lstStyle/>
          <a:p>
            <a:pPr marL="457200" lvl="0" indent="-457200" algn="l" rtl="0">
              <a:lnSpc>
                <a:spcPct val="100000"/>
              </a:lnSpc>
              <a:spcBef>
                <a:spcPts val="0"/>
              </a:spcBef>
              <a:spcAft>
                <a:spcPts val="0"/>
              </a:spcAft>
              <a:buClr>
                <a:srgbClr val="544741"/>
              </a:buClr>
              <a:buSzPts val="3600"/>
              <a:buChar char="●"/>
            </a:pPr>
            <a:r>
              <a:rPr lang="en-US" sz="3600">
                <a:solidFill>
                  <a:srgbClr val="544741"/>
                </a:solidFill>
              </a:rPr>
              <a:t>Advocate for an effective national policy</a:t>
            </a:r>
            <a:endParaRPr sz="36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5"/>
                                        </p:tgtEl>
                                        <p:attrNameLst>
                                          <p:attrName>style.visibility</p:attrName>
                                        </p:attrNameLst>
                                      </p:cBhvr>
                                      <p:to>
                                        <p:strVal val="visible"/>
                                      </p:to>
                                    </p:set>
                                    <p:animEffect transition="in" filter="fade">
                                      <p:cBhvr>
                                        <p:cTn id="7" dur="1000"/>
                                        <p:tgtEl>
                                          <p:spTgt spid="4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7A9FCCF-8AFD-4342-9046-A88D525A38D2}"/>
              </a:ext>
            </a:extLst>
          </p:cNvPr>
          <p:cNvSpPr>
            <a:spLocks noGrp="1"/>
          </p:cNvSpPr>
          <p:nvPr>
            <p:ph type="body" idx="1"/>
          </p:nvPr>
        </p:nvSpPr>
        <p:spPr>
          <a:xfrm>
            <a:off x="414533" y="1766454"/>
            <a:ext cx="11098594" cy="4532945"/>
          </a:xfrm>
        </p:spPr>
        <p:txBody>
          <a:bodyPr/>
          <a:lstStyle/>
          <a:p>
            <a:r>
              <a:rPr lang="en-US" dirty="0"/>
              <a:t>Grassroots Actions – Engage the Public at Large-</a:t>
            </a:r>
          </a:p>
          <a:p>
            <a:pPr marL="25400" indent="0">
              <a:buNone/>
            </a:pPr>
            <a:r>
              <a:rPr lang="en-US" dirty="0"/>
              <a:t>       </a:t>
            </a:r>
          </a:p>
          <a:p>
            <a:r>
              <a:rPr lang="en-US" dirty="0" err="1"/>
              <a:t>Grasstops</a:t>
            </a:r>
            <a:r>
              <a:rPr lang="en-US" dirty="0"/>
              <a:t> Actions – Engage Business,  Education, Municipal Leaders</a:t>
            </a:r>
          </a:p>
          <a:p>
            <a:endParaRPr lang="en-US" dirty="0"/>
          </a:p>
          <a:p>
            <a:r>
              <a:rPr lang="en-US" dirty="0"/>
              <a:t>Media –Write LTEs, Op-Eds, Radio,  ***Social Media!!</a:t>
            </a:r>
          </a:p>
          <a:p>
            <a:endParaRPr lang="en-US" dirty="0"/>
          </a:p>
          <a:p>
            <a:r>
              <a:rPr lang="en-US" dirty="0"/>
              <a:t> Lobby - call on Members of Congress to Act NOW</a:t>
            </a:r>
          </a:p>
        </p:txBody>
      </p:sp>
      <p:sp>
        <p:nvSpPr>
          <p:cNvPr id="3" name="Title 2">
            <a:extLst>
              <a:ext uri="{FF2B5EF4-FFF2-40B4-BE49-F238E27FC236}">
                <a16:creationId xmlns:a16="http://schemas.microsoft.com/office/drawing/2014/main" id="{79ACB6A6-00AE-4F3C-870B-70A76D21F339}"/>
              </a:ext>
            </a:extLst>
          </p:cNvPr>
          <p:cNvSpPr>
            <a:spLocks noGrp="1"/>
          </p:cNvSpPr>
          <p:nvPr>
            <p:ph type="title"/>
          </p:nvPr>
        </p:nvSpPr>
        <p:spPr/>
        <p:txBody>
          <a:bodyPr/>
          <a:lstStyle/>
          <a:p>
            <a:r>
              <a:rPr lang="en-US" dirty="0"/>
              <a:t>Actions We Can All Take</a:t>
            </a:r>
          </a:p>
        </p:txBody>
      </p:sp>
    </p:spTree>
    <p:extLst>
      <p:ext uri="{BB962C8B-B14F-4D97-AF65-F5344CB8AC3E}">
        <p14:creationId xmlns:p14="http://schemas.microsoft.com/office/powerpoint/2010/main" val="42888703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54"/>
          <p:cNvSpPr txBox="1">
            <a:spLocks noGrp="1"/>
          </p:cNvSpPr>
          <p:nvPr>
            <p:ph type="title"/>
          </p:nvPr>
        </p:nvSpPr>
        <p:spPr>
          <a:xfrm>
            <a:off x="230125" y="288575"/>
            <a:ext cx="11762100" cy="7635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4900" dirty="0">
                <a:solidFill>
                  <a:schemeClr val="lt1"/>
                </a:solidFill>
              </a:rPr>
              <a:t> Grassroots Outreach</a:t>
            </a:r>
            <a:endParaRPr sz="4900" dirty="0"/>
          </a:p>
        </p:txBody>
      </p:sp>
      <p:pic>
        <p:nvPicPr>
          <p:cNvPr id="475" name="Google Shape;475;p54"/>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5821785" y="1434600"/>
            <a:ext cx="6370215" cy="5423401"/>
          </a:xfrm>
          <a:prstGeom prst="rect">
            <a:avLst/>
          </a:prstGeom>
          <a:noFill/>
          <a:ln>
            <a:noFill/>
          </a:ln>
        </p:spPr>
      </p:pic>
      <p:sp>
        <p:nvSpPr>
          <p:cNvPr id="476" name="Google Shape;476;p54"/>
          <p:cNvSpPr txBox="1">
            <a:spLocks noGrp="1"/>
          </p:cNvSpPr>
          <p:nvPr>
            <p:ph type="body" idx="1"/>
          </p:nvPr>
        </p:nvSpPr>
        <p:spPr>
          <a:xfrm>
            <a:off x="414533" y="1739400"/>
            <a:ext cx="5038800" cy="45600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Clr>
                <a:schemeClr val="dk1"/>
              </a:buClr>
              <a:buSzPts val="1100"/>
              <a:buFont typeface="Arial"/>
              <a:buNone/>
            </a:pPr>
            <a:r>
              <a:rPr lang="en-US" sz="3000" dirty="0">
                <a:solidFill>
                  <a:srgbClr val="544741"/>
                </a:solidFill>
              </a:rPr>
              <a:t>CCL volunteers engaged in </a:t>
            </a:r>
            <a:r>
              <a:rPr lang="en-US" sz="3000" b="1" dirty="0">
                <a:solidFill>
                  <a:srgbClr val="544741"/>
                </a:solidFill>
              </a:rPr>
              <a:t>3,072</a:t>
            </a:r>
            <a:r>
              <a:rPr lang="en-US" sz="3000" dirty="0">
                <a:solidFill>
                  <a:srgbClr val="544741"/>
                </a:solidFill>
              </a:rPr>
              <a:t> outreach events in their community in 2018.</a:t>
            </a:r>
            <a:endParaRPr sz="3000" dirty="0">
              <a:solidFill>
                <a:srgbClr val="544741"/>
              </a:solidFill>
            </a:endParaRPr>
          </a:p>
          <a:p>
            <a:pPr marL="0" lvl="0" indent="0" algn="l" rtl="0">
              <a:spcBef>
                <a:spcPts val="0"/>
              </a:spcBef>
              <a:spcAft>
                <a:spcPts val="0"/>
              </a:spcAft>
              <a:buClr>
                <a:schemeClr val="dk1"/>
              </a:buClr>
              <a:buSzPts val="1100"/>
              <a:buFont typeface="Arial"/>
              <a:buNone/>
            </a:pPr>
            <a:endParaRPr sz="1400" dirty="0">
              <a:solidFill>
                <a:srgbClr val="544741"/>
              </a:solidFill>
            </a:endParaRPr>
          </a:p>
          <a:p>
            <a:pPr marL="457200" lvl="0" indent="-419100" algn="l" rtl="0">
              <a:lnSpc>
                <a:spcPct val="125000"/>
              </a:lnSpc>
              <a:spcBef>
                <a:spcPts val="0"/>
              </a:spcBef>
              <a:spcAft>
                <a:spcPts val="0"/>
              </a:spcAft>
              <a:buClr>
                <a:srgbClr val="544741"/>
              </a:buClr>
              <a:buSzPts val="3000"/>
              <a:buFont typeface="Source Sans Pro"/>
              <a:buChar char="●"/>
            </a:pPr>
            <a:r>
              <a:rPr lang="en-US" sz="3000" dirty="0">
                <a:solidFill>
                  <a:srgbClr val="544741"/>
                </a:solidFill>
              </a:rPr>
              <a:t>Tabling at markets, Summits &amp; events </a:t>
            </a:r>
            <a:endParaRPr sz="3000" dirty="0">
              <a:solidFill>
                <a:srgbClr val="544741"/>
              </a:solidFill>
            </a:endParaRPr>
          </a:p>
          <a:p>
            <a:pPr marL="457200" lvl="0" indent="-419100" algn="l" rtl="0">
              <a:lnSpc>
                <a:spcPct val="125000"/>
              </a:lnSpc>
              <a:spcBef>
                <a:spcPts val="0"/>
              </a:spcBef>
              <a:spcAft>
                <a:spcPts val="0"/>
              </a:spcAft>
              <a:buClr>
                <a:srgbClr val="544741"/>
              </a:buClr>
              <a:buSzPts val="3000"/>
              <a:buFont typeface="Source Sans Pro"/>
              <a:buChar char="●"/>
            </a:pPr>
            <a:r>
              <a:rPr lang="en-US" sz="3000" dirty="0">
                <a:solidFill>
                  <a:srgbClr val="544741"/>
                </a:solidFill>
              </a:rPr>
              <a:t>Film Screenings</a:t>
            </a:r>
            <a:endParaRPr sz="3000" dirty="0">
              <a:solidFill>
                <a:srgbClr val="544741"/>
              </a:solidFill>
            </a:endParaRPr>
          </a:p>
          <a:p>
            <a:pPr marL="457200" lvl="0" indent="-419100" algn="l" rtl="0">
              <a:lnSpc>
                <a:spcPct val="125000"/>
              </a:lnSpc>
              <a:spcBef>
                <a:spcPts val="0"/>
              </a:spcBef>
              <a:spcAft>
                <a:spcPts val="0"/>
              </a:spcAft>
              <a:buClr>
                <a:srgbClr val="544741"/>
              </a:buClr>
              <a:buSzPts val="3000"/>
              <a:buFont typeface="Source Sans Pro"/>
              <a:buChar char="●"/>
            </a:pPr>
            <a:r>
              <a:rPr lang="en-US" sz="3000" dirty="0">
                <a:solidFill>
                  <a:srgbClr val="544741"/>
                </a:solidFill>
              </a:rPr>
              <a:t>CCL Climate Meet-ups</a:t>
            </a:r>
            <a:endParaRPr sz="3000" dirty="0">
              <a:solidFill>
                <a:srgbClr val="544741"/>
              </a:solidFill>
            </a:endParaRPr>
          </a:p>
          <a:p>
            <a:pPr marL="0" lvl="0" indent="0" algn="l" rtl="0">
              <a:spcBef>
                <a:spcPts val="0"/>
              </a:spcBef>
              <a:spcAft>
                <a:spcPts val="0"/>
              </a:spcAft>
              <a:buNone/>
            </a:pP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55"/>
          <p:cNvSpPr txBox="1">
            <a:spLocks noGrp="1"/>
          </p:cNvSpPr>
          <p:nvPr>
            <p:ph type="title"/>
          </p:nvPr>
        </p:nvSpPr>
        <p:spPr>
          <a:xfrm>
            <a:off x="230125" y="288575"/>
            <a:ext cx="11762100" cy="7635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Clr>
                <a:srgbClr val="FFFFFF"/>
              </a:buClr>
              <a:buSzPts val="5300"/>
              <a:buFont typeface="Arial"/>
              <a:buNone/>
            </a:pPr>
            <a:r>
              <a:rPr lang="en-US" sz="5000" dirty="0" err="1"/>
              <a:t>Grasstops</a:t>
            </a:r>
            <a:r>
              <a:rPr lang="en-US" sz="5000" dirty="0"/>
              <a:t> Engagement Local Leaders</a:t>
            </a:r>
            <a:endParaRPr sz="5000" dirty="0"/>
          </a:p>
          <a:p>
            <a:pPr marL="0" lvl="0" indent="0" algn="l" rtl="0">
              <a:lnSpc>
                <a:spcPct val="100000"/>
              </a:lnSpc>
              <a:spcBef>
                <a:spcPts val="0"/>
              </a:spcBef>
              <a:spcAft>
                <a:spcPts val="0"/>
              </a:spcAft>
              <a:buClr>
                <a:srgbClr val="FFFFFF"/>
              </a:buClr>
              <a:buSzPts val="5300"/>
              <a:buFont typeface="Arial"/>
              <a:buNone/>
            </a:pPr>
            <a:endParaRPr sz="5000" dirty="0"/>
          </a:p>
        </p:txBody>
      </p:sp>
      <p:pic>
        <p:nvPicPr>
          <p:cNvPr id="483" name="Google Shape;483;p55"/>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6486800" y="1426325"/>
            <a:ext cx="5705201" cy="5431675"/>
          </a:xfrm>
          <a:prstGeom prst="rect">
            <a:avLst/>
          </a:prstGeom>
          <a:noFill/>
          <a:ln>
            <a:noFill/>
          </a:ln>
        </p:spPr>
      </p:pic>
      <p:sp>
        <p:nvSpPr>
          <p:cNvPr id="484" name="Google Shape;484;p55"/>
          <p:cNvSpPr txBox="1"/>
          <p:nvPr/>
        </p:nvSpPr>
        <p:spPr>
          <a:xfrm>
            <a:off x="862225" y="2891775"/>
            <a:ext cx="3000000" cy="300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4000" b="1">
                <a:solidFill>
                  <a:schemeClr val="lt1"/>
                </a:solidFill>
                <a:latin typeface="Source Sans Pro"/>
                <a:ea typeface="Source Sans Pro"/>
                <a:cs typeface="Source Sans Pro"/>
                <a:sym typeface="Source Sans Pro"/>
              </a:rPr>
              <a:t>Bring CCL to speak to your groups and organizations</a:t>
            </a:r>
            <a:endParaRPr sz="4000" b="1">
              <a:solidFill>
                <a:schemeClr val="lt1"/>
              </a:solidFill>
              <a:latin typeface="Source Sans Pro"/>
              <a:ea typeface="Source Sans Pro"/>
              <a:cs typeface="Source Sans Pro"/>
              <a:sym typeface="Source Sans Pro"/>
            </a:endParaRPr>
          </a:p>
          <a:p>
            <a:pPr marL="0" lvl="0" indent="0" algn="ctr" rtl="0">
              <a:spcBef>
                <a:spcPts val="0"/>
              </a:spcBef>
              <a:spcAft>
                <a:spcPts val="0"/>
              </a:spcAft>
              <a:buNone/>
            </a:pPr>
            <a:endParaRPr sz="5300" b="1">
              <a:solidFill>
                <a:schemeClr val="lt1"/>
              </a:solidFill>
              <a:latin typeface="Ubuntu"/>
              <a:ea typeface="Ubuntu"/>
              <a:cs typeface="Ubuntu"/>
              <a:sym typeface="Ubuntu"/>
            </a:endParaRPr>
          </a:p>
        </p:txBody>
      </p:sp>
      <p:sp>
        <p:nvSpPr>
          <p:cNvPr id="485" name="Google Shape;485;p55"/>
          <p:cNvSpPr txBox="1">
            <a:spLocks noGrp="1"/>
          </p:cNvSpPr>
          <p:nvPr>
            <p:ph type="body" idx="1"/>
          </p:nvPr>
        </p:nvSpPr>
        <p:spPr>
          <a:xfrm>
            <a:off x="338324" y="1739400"/>
            <a:ext cx="5783100" cy="45600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Clr>
                <a:schemeClr val="dk1"/>
              </a:buClr>
              <a:buSzPts val="1100"/>
              <a:buFont typeface="Arial"/>
              <a:buNone/>
            </a:pPr>
            <a:r>
              <a:rPr lang="en-US" sz="3000" dirty="0">
                <a:solidFill>
                  <a:srgbClr val="544741"/>
                </a:solidFill>
              </a:rPr>
              <a:t>CCL volunteers tallied </a:t>
            </a:r>
            <a:r>
              <a:rPr lang="en-US" sz="3000" b="1" dirty="0">
                <a:solidFill>
                  <a:srgbClr val="544741"/>
                </a:solidFill>
              </a:rPr>
              <a:t>3,675</a:t>
            </a:r>
            <a:r>
              <a:rPr lang="en-US" sz="3000" dirty="0">
                <a:solidFill>
                  <a:srgbClr val="544741"/>
                </a:solidFill>
              </a:rPr>
              <a:t> endorsements for climate action  .</a:t>
            </a:r>
            <a:br>
              <a:rPr lang="en-US" sz="3000" dirty="0">
                <a:solidFill>
                  <a:srgbClr val="544741"/>
                </a:solidFill>
              </a:rPr>
            </a:br>
            <a:endParaRPr sz="1400" dirty="0">
              <a:solidFill>
                <a:srgbClr val="544741"/>
              </a:solidFill>
            </a:endParaRPr>
          </a:p>
          <a:p>
            <a:pPr marL="457200" lvl="0" indent="-419100" algn="l" rtl="0">
              <a:lnSpc>
                <a:spcPct val="125000"/>
              </a:lnSpc>
              <a:spcBef>
                <a:spcPts val="0"/>
              </a:spcBef>
              <a:spcAft>
                <a:spcPts val="0"/>
              </a:spcAft>
              <a:buClr>
                <a:srgbClr val="544741"/>
              </a:buClr>
              <a:buSzPts val="3000"/>
              <a:buFont typeface="Source Sans Pro"/>
              <a:buChar char="●"/>
            </a:pPr>
            <a:r>
              <a:rPr lang="en-US" sz="3000" dirty="0">
                <a:solidFill>
                  <a:srgbClr val="544741"/>
                </a:solidFill>
              </a:rPr>
              <a:t>Who do you know who might endorse your approach?</a:t>
            </a:r>
            <a:endParaRPr sz="3000" dirty="0">
              <a:solidFill>
                <a:srgbClr val="544741"/>
              </a:solidFill>
            </a:endParaRPr>
          </a:p>
          <a:p>
            <a:pPr marL="457200" lvl="0" indent="-419100" algn="l" rtl="0">
              <a:lnSpc>
                <a:spcPct val="125000"/>
              </a:lnSpc>
              <a:spcBef>
                <a:spcPts val="0"/>
              </a:spcBef>
              <a:spcAft>
                <a:spcPts val="0"/>
              </a:spcAft>
              <a:buClr>
                <a:srgbClr val="544741"/>
              </a:buClr>
              <a:buSzPts val="3000"/>
              <a:buFont typeface="Source Sans Pro"/>
              <a:buChar char="●"/>
            </a:pPr>
            <a:r>
              <a:rPr lang="en-US" sz="3000" dirty="0">
                <a:solidFill>
                  <a:srgbClr val="544741"/>
                </a:solidFill>
              </a:rPr>
              <a:t>Business leaders, Faith Leaders,</a:t>
            </a:r>
          </a:p>
          <a:p>
            <a:pPr marL="457200" lvl="0" indent="-419100" algn="l" rtl="0">
              <a:lnSpc>
                <a:spcPct val="125000"/>
              </a:lnSpc>
              <a:spcBef>
                <a:spcPts val="0"/>
              </a:spcBef>
              <a:spcAft>
                <a:spcPts val="0"/>
              </a:spcAft>
              <a:buClr>
                <a:srgbClr val="544741"/>
              </a:buClr>
              <a:buSzPts val="3000"/>
              <a:buFont typeface="Source Sans Pro"/>
              <a:buChar char="●"/>
            </a:pPr>
            <a:r>
              <a:rPr lang="en-US" sz="3000" dirty="0">
                <a:solidFill>
                  <a:srgbClr val="544741"/>
                </a:solidFill>
              </a:rPr>
              <a:t>Municipal and Education Leaders</a:t>
            </a:r>
            <a:br>
              <a:rPr lang="en-US" sz="3000" dirty="0">
                <a:solidFill>
                  <a:srgbClr val="544741"/>
                </a:solidFill>
              </a:rPr>
            </a:br>
            <a:endParaRPr sz="3000" dirty="0">
              <a:solidFill>
                <a:srgbClr val="544741"/>
              </a:solidFill>
            </a:endParaRPr>
          </a:p>
          <a:p>
            <a:pPr marL="0" lvl="0" indent="0" algn="l" rtl="0">
              <a:spcBef>
                <a:spcPts val="0"/>
              </a:spcBef>
              <a:spcAft>
                <a:spcPts val="0"/>
              </a:spcAft>
              <a:buNone/>
            </a:pPr>
            <a:endParaRPr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56"/>
          <p:cNvSpPr txBox="1">
            <a:spLocks noGrp="1"/>
          </p:cNvSpPr>
          <p:nvPr>
            <p:ph type="title"/>
          </p:nvPr>
        </p:nvSpPr>
        <p:spPr>
          <a:xfrm>
            <a:off x="230125" y="288575"/>
            <a:ext cx="11762100" cy="7635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4900" dirty="0">
                <a:solidFill>
                  <a:schemeClr val="lt1"/>
                </a:solidFill>
              </a:rPr>
              <a:t> Use the Media Effectively</a:t>
            </a:r>
            <a:endParaRPr sz="4900" dirty="0"/>
          </a:p>
        </p:txBody>
      </p:sp>
      <p:pic>
        <p:nvPicPr>
          <p:cNvPr id="492" name="Google Shape;492;p56"/>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5918599" y="1434600"/>
            <a:ext cx="6273399" cy="5387638"/>
          </a:xfrm>
          <a:prstGeom prst="rect">
            <a:avLst/>
          </a:prstGeom>
          <a:noFill/>
          <a:ln>
            <a:noFill/>
          </a:ln>
        </p:spPr>
      </p:pic>
      <p:sp>
        <p:nvSpPr>
          <p:cNvPr id="493" name="Google Shape;493;p56"/>
          <p:cNvSpPr txBox="1">
            <a:spLocks noGrp="1"/>
          </p:cNvSpPr>
          <p:nvPr>
            <p:ph type="body" idx="1"/>
          </p:nvPr>
        </p:nvSpPr>
        <p:spPr>
          <a:xfrm>
            <a:off x="391208" y="1552800"/>
            <a:ext cx="5038800" cy="4560000"/>
          </a:xfrm>
          <a:prstGeom prst="rect">
            <a:avLst/>
          </a:prstGeom>
        </p:spPr>
        <p:txBody>
          <a:bodyPr spcFirstLastPara="1" wrap="square" lIns="121900" tIns="121900" rIns="121900" bIns="121900" anchor="t" anchorCtr="0">
            <a:noAutofit/>
          </a:bodyPr>
          <a:lstStyle/>
          <a:p>
            <a:pPr marL="0" lvl="0" indent="0" algn="l" rtl="0">
              <a:lnSpc>
                <a:spcPct val="125000"/>
              </a:lnSpc>
              <a:spcBef>
                <a:spcPts val="0"/>
              </a:spcBef>
              <a:spcAft>
                <a:spcPts val="0"/>
              </a:spcAft>
              <a:buNone/>
            </a:pPr>
            <a:r>
              <a:rPr lang="en-US" sz="3300" dirty="0">
                <a:solidFill>
                  <a:srgbClr val="353535"/>
                </a:solidFill>
              </a:rPr>
              <a:t>Letter writing Op-Eds, LTEs</a:t>
            </a:r>
          </a:p>
          <a:p>
            <a:pPr marL="0" lvl="0" indent="0" algn="l" rtl="0">
              <a:lnSpc>
                <a:spcPct val="125000"/>
              </a:lnSpc>
              <a:spcBef>
                <a:spcPts val="0"/>
              </a:spcBef>
              <a:spcAft>
                <a:spcPts val="0"/>
              </a:spcAft>
              <a:buNone/>
            </a:pPr>
            <a:r>
              <a:rPr lang="en-US" sz="3300" dirty="0">
                <a:solidFill>
                  <a:srgbClr val="353535"/>
                </a:solidFill>
              </a:rPr>
              <a:t>Essays</a:t>
            </a:r>
          </a:p>
          <a:p>
            <a:pPr marL="914400" lvl="0" indent="-438150" algn="l" rtl="0">
              <a:lnSpc>
                <a:spcPct val="125000"/>
              </a:lnSpc>
              <a:spcBef>
                <a:spcPts val="0"/>
              </a:spcBef>
              <a:spcAft>
                <a:spcPts val="0"/>
              </a:spcAft>
              <a:buClr>
                <a:srgbClr val="544741"/>
              </a:buClr>
              <a:buSzPts val="3300"/>
              <a:buFont typeface="Source Sans Pro"/>
              <a:buChar char="●"/>
            </a:pPr>
            <a:r>
              <a:rPr lang="en-US" sz="3300" dirty="0">
                <a:solidFill>
                  <a:srgbClr val="353535"/>
                </a:solidFill>
              </a:rPr>
              <a:t>Host letter writing parties</a:t>
            </a:r>
            <a:endParaRPr sz="3300" dirty="0">
              <a:solidFill>
                <a:srgbClr val="353535"/>
              </a:solidFill>
            </a:endParaRPr>
          </a:p>
          <a:p>
            <a:pPr marL="914400" lvl="0" indent="-438150" algn="l" rtl="0">
              <a:lnSpc>
                <a:spcPct val="125000"/>
              </a:lnSpc>
              <a:spcBef>
                <a:spcPts val="0"/>
              </a:spcBef>
              <a:spcAft>
                <a:spcPts val="0"/>
              </a:spcAft>
              <a:buClr>
                <a:srgbClr val="544741"/>
              </a:buClr>
              <a:buSzPts val="3300"/>
              <a:buFont typeface="Source Sans Pro"/>
              <a:buChar char="●"/>
            </a:pPr>
            <a:r>
              <a:rPr lang="en-US" sz="3300" dirty="0">
                <a:solidFill>
                  <a:srgbClr val="544741"/>
                </a:solidFill>
              </a:rPr>
              <a:t>Follow us online:</a:t>
            </a:r>
            <a:br>
              <a:rPr lang="en-US" sz="3300" dirty="0">
                <a:solidFill>
                  <a:srgbClr val="544741"/>
                </a:solidFill>
              </a:rPr>
            </a:br>
            <a:r>
              <a:rPr lang="en-US" sz="3300" b="1" u="sng" dirty="0">
                <a:solidFill>
                  <a:srgbClr val="367BB7"/>
                </a:solidFill>
                <a:hlinkClick r:id="rId4"/>
              </a:rPr>
              <a:t>Facebook</a:t>
            </a:r>
            <a:r>
              <a:rPr lang="en-US" sz="3300" dirty="0">
                <a:solidFill>
                  <a:srgbClr val="353535"/>
                </a:solidFill>
              </a:rPr>
              <a:t>, </a:t>
            </a:r>
            <a:r>
              <a:rPr lang="en-US" sz="3300" b="1" u="sng" dirty="0">
                <a:solidFill>
                  <a:srgbClr val="367BB7"/>
                </a:solidFill>
                <a:hlinkClick r:id="rId5"/>
              </a:rPr>
              <a:t>Twitter</a:t>
            </a:r>
            <a:r>
              <a:rPr lang="en-US" sz="3300" b="1" u="sng" dirty="0">
                <a:solidFill>
                  <a:srgbClr val="367BB7"/>
                </a:solidFill>
              </a:rPr>
              <a:t>,</a:t>
            </a:r>
          </a:p>
          <a:p>
            <a:pPr marL="914400" lvl="0" indent="-438150" algn="l" rtl="0">
              <a:lnSpc>
                <a:spcPct val="125000"/>
              </a:lnSpc>
              <a:spcBef>
                <a:spcPts val="0"/>
              </a:spcBef>
              <a:spcAft>
                <a:spcPts val="0"/>
              </a:spcAft>
              <a:buClr>
                <a:srgbClr val="544741"/>
              </a:buClr>
              <a:buSzPts val="3300"/>
              <a:buFont typeface="Source Sans Pro"/>
              <a:buChar char="●"/>
            </a:pPr>
            <a:r>
              <a:rPr lang="en-US" sz="3300" b="1" u="sng" dirty="0">
                <a:solidFill>
                  <a:srgbClr val="367BB7"/>
                </a:solidFill>
              </a:rPr>
              <a:t>Instagram, YouTube</a:t>
            </a:r>
            <a:endParaRPr sz="3300" dirty="0">
              <a:solidFill>
                <a:srgbClr val="353535"/>
              </a:solidFill>
            </a:endParaRPr>
          </a:p>
          <a:p>
            <a:pPr marL="0" lvl="0" indent="0" algn="l" rtl="0">
              <a:spcBef>
                <a:spcPts val="0"/>
              </a:spcBef>
              <a:spcAft>
                <a:spcPts val="0"/>
              </a:spcAft>
              <a:buNone/>
            </a:pPr>
            <a:endParaRPr sz="3300" dirty="0">
              <a:solidFill>
                <a:srgbClr val="353535"/>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57"/>
          <p:cNvSpPr txBox="1">
            <a:spLocks noGrp="1"/>
          </p:cNvSpPr>
          <p:nvPr>
            <p:ph type="title"/>
          </p:nvPr>
        </p:nvSpPr>
        <p:spPr>
          <a:xfrm>
            <a:off x="239524" y="0"/>
            <a:ext cx="11952475" cy="1425318"/>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None/>
            </a:pPr>
            <a:r>
              <a:rPr lang="en-US" sz="4900" dirty="0">
                <a:solidFill>
                  <a:schemeClr val="lt1"/>
                </a:solidFill>
              </a:rPr>
              <a:t> Lobby:  Join Our Next Visit To                   Congress!</a:t>
            </a:r>
            <a:br>
              <a:rPr lang="en-US" sz="4900" dirty="0">
                <a:solidFill>
                  <a:schemeClr val="lt1"/>
                </a:solidFill>
              </a:rPr>
            </a:br>
            <a:endParaRPr sz="4900" dirty="0"/>
          </a:p>
        </p:txBody>
      </p:sp>
      <p:pic>
        <p:nvPicPr>
          <p:cNvPr id="500" name="Google Shape;500;p57"/>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7323875" y="1425318"/>
            <a:ext cx="4868125" cy="5432682"/>
          </a:xfrm>
          <a:prstGeom prst="rect">
            <a:avLst/>
          </a:prstGeom>
          <a:noFill/>
          <a:ln>
            <a:noFill/>
          </a:ln>
        </p:spPr>
      </p:pic>
      <p:sp>
        <p:nvSpPr>
          <p:cNvPr id="501" name="Google Shape;501;p57"/>
          <p:cNvSpPr txBox="1">
            <a:spLocks noGrp="1"/>
          </p:cNvSpPr>
          <p:nvPr>
            <p:ph type="body" idx="1"/>
          </p:nvPr>
        </p:nvSpPr>
        <p:spPr>
          <a:xfrm>
            <a:off x="239525" y="1663200"/>
            <a:ext cx="6817200" cy="45600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Clr>
                <a:schemeClr val="dk1"/>
              </a:buClr>
              <a:buSzPts val="1100"/>
              <a:buFont typeface="Arial"/>
              <a:buNone/>
            </a:pPr>
            <a:r>
              <a:rPr lang="en-US" sz="3000">
                <a:solidFill>
                  <a:srgbClr val="544741"/>
                </a:solidFill>
              </a:rPr>
              <a:t>CCL volunteers held </a:t>
            </a:r>
            <a:r>
              <a:rPr lang="en-US" sz="3000" b="1">
                <a:solidFill>
                  <a:srgbClr val="544741"/>
                </a:solidFill>
              </a:rPr>
              <a:t>1,398 </a:t>
            </a:r>
            <a:r>
              <a:rPr lang="en-US" sz="3000">
                <a:solidFill>
                  <a:srgbClr val="544741"/>
                </a:solidFill>
              </a:rPr>
              <a:t>meetings with members of Congress and staff in 2018.</a:t>
            </a:r>
            <a:endParaRPr sz="3000">
              <a:solidFill>
                <a:srgbClr val="222222"/>
              </a:solidFill>
              <a:latin typeface="Arial"/>
              <a:ea typeface="Arial"/>
              <a:cs typeface="Arial"/>
              <a:sym typeface="Arial"/>
            </a:endParaRPr>
          </a:p>
          <a:p>
            <a:pPr marL="0" lvl="0" indent="0" algn="l" rtl="0">
              <a:spcBef>
                <a:spcPts val="0"/>
              </a:spcBef>
              <a:spcAft>
                <a:spcPts val="0"/>
              </a:spcAft>
              <a:buClr>
                <a:schemeClr val="dk1"/>
              </a:buClr>
              <a:buSzPts val="1100"/>
              <a:buFont typeface="Arial"/>
              <a:buNone/>
            </a:pPr>
            <a:endParaRPr sz="1400">
              <a:solidFill>
                <a:srgbClr val="544741"/>
              </a:solidFill>
            </a:endParaRPr>
          </a:p>
          <a:p>
            <a:pPr marL="457200" lvl="0" indent="-419100" algn="l" rtl="0">
              <a:spcBef>
                <a:spcPts val="0"/>
              </a:spcBef>
              <a:spcAft>
                <a:spcPts val="0"/>
              </a:spcAft>
              <a:buClr>
                <a:srgbClr val="544741"/>
              </a:buClr>
              <a:buSzPts val="3000"/>
              <a:buFont typeface="Source Sans Pro"/>
              <a:buChar char="●"/>
            </a:pPr>
            <a:r>
              <a:rPr lang="en-US" sz="3000">
                <a:solidFill>
                  <a:srgbClr val="544741"/>
                </a:solidFill>
              </a:rPr>
              <a:t>Join in-district visits with your </a:t>
            </a:r>
            <a:br>
              <a:rPr lang="en-US" sz="3000">
                <a:solidFill>
                  <a:srgbClr val="544741"/>
                </a:solidFill>
              </a:rPr>
            </a:br>
            <a:r>
              <a:rPr lang="en-US" sz="3000">
                <a:solidFill>
                  <a:srgbClr val="544741"/>
                </a:solidFill>
              </a:rPr>
              <a:t>Members of Congress</a:t>
            </a:r>
            <a:br>
              <a:rPr lang="en-US" sz="3000">
                <a:solidFill>
                  <a:srgbClr val="544741"/>
                </a:solidFill>
              </a:rPr>
            </a:br>
            <a:endParaRPr sz="1400">
              <a:solidFill>
                <a:srgbClr val="544741"/>
              </a:solidFill>
            </a:endParaRPr>
          </a:p>
          <a:p>
            <a:pPr marL="457200" lvl="0" indent="-419100" algn="l" rtl="0">
              <a:spcBef>
                <a:spcPts val="0"/>
              </a:spcBef>
              <a:spcAft>
                <a:spcPts val="0"/>
              </a:spcAft>
              <a:buClr>
                <a:srgbClr val="544741"/>
              </a:buClr>
              <a:buSzPts val="3000"/>
              <a:buFont typeface="Source Sans Pro"/>
              <a:buChar char="●"/>
            </a:pPr>
            <a:r>
              <a:rPr lang="en-US" sz="3000">
                <a:solidFill>
                  <a:srgbClr val="544741"/>
                </a:solidFill>
              </a:rPr>
              <a:t>Come to our annual Conference &amp; Lobby Day,  June 9 - 11th, 2019 </a:t>
            </a:r>
            <a:br>
              <a:rPr lang="en-US" sz="3000">
                <a:solidFill>
                  <a:srgbClr val="544741"/>
                </a:solidFill>
              </a:rPr>
            </a:br>
            <a:r>
              <a:rPr lang="en-US" sz="3000">
                <a:solidFill>
                  <a:srgbClr val="544741"/>
                </a:solidFill>
              </a:rPr>
              <a:t>in Washington, DC:</a:t>
            </a:r>
            <a:br>
              <a:rPr lang="en-US" sz="3000">
                <a:solidFill>
                  <a:srgbClr val="544741"/>
                </a:solidFill>
              </a:rPr>
            </a:br>
            <a:r>
              <a:rPr lang="en-US" sz="3000" b="1" u="sng">
                <a:solidFill>
                  <a:srgbClr val="0081C7"/>
                </a:solidFill>
              </a:rPr>
              <a:t>cclusa.org/conference</a:t>
            </a:r>
            <a:endParaRPr sz="3000" b="1" u="sng">
              <a:solidFill>
                <a:srgbClr val="0081C7"/>
              </a:solidFill>
            </a:endParaRPr>
          </a:p>
          <a:p>
            <a:pPr marL="0" lvl="0" indent="0" algn="l" rtl="0">
              <a:lnSpc>
                <a:spcPct val="125000"/>
              </a:lnSpc>
              <a:spcBef>
                <a:spcPts val="0"/>
              </a:spcBef>
              <a:spcAft>
                <a:spcPts val="0"/>
              </a:spcAft>
              <a:buClr>
                <a:schemeClr val="dk1"/>
              </a:buClr>
              <a:buSzPts val="1100"/>
              <a:buFont typeface="Arial"/>
              <a:buNone/>
            </a:pPr>
            <a:endParaRPr sz="3000">
              <a:solidFill>
                <a:srgbClr val="544741"/>
              </a:solidFill>
            </a:endParaRPr>
          </a:p>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60"/>
          <p:cNvSpPr txBox="1">
            <a:spLocks noGrp="1"/>
          </p:cNvSpPr>
          <p:nvPr>
            <p:ph type="title"/>
          </p:nvPr>
        </p:nvSpPr>
        <p:spPr>
          <a:xfrm>
            <a:off x="427800" y="530667"/>
            <a:ext cx="5847300" cy="4733700"/>
          </a:xfrm>
          <a:prstGeom prst="rect">
            <a:avLst/>
          </a:prstGeom>
        </p:spPr>
        <p:txBody>
          <a:bodyPr spcFirstLastPara="1" wrap="square" lIns="121900" tIns="121900" rIns="121900" bIns="1219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3000" dirty="0">
                <a:solidFill>
                  <a:srgbClr val="DAD9D5"/>
                </a:solidFill>
              </a:rPr>
              <a:t> I used to think that the important people were taking care of the important problems.  </a:t>
            </a:r>
            <a:endParaRPr sz="3000" dirty="0">
              <a:solidFill>
                <a:srgbClr val="DAD9D5"/>
              </a:solidFill>
            </a:endParaRPr>
          </a:p>
          <a:p>
            <a:pPr marL="0" lvl="0" indent="0" algn="l" rtl="0">
              <a:lnSpc>
                <a:spcPct val="115000"/>
              </a:lnSpc>
              <a:spcBef>
                <a:spcPts val="0"/>
              </a:spcBef>
              <a:spcAft>
                <a:spcPts val="0"/>
              </a:spcAft>
              <a:buClr>
                <a:schemeClr val="dk1"/>
              </a:buClr>
              <a:buSzPts val="1100"/>
              <a:buFont typeface="Arial"/>
              <a:buNone/>
            </a:pPr>
            <a:endParaRPr sz="2400" dirty="0">
              <a:solidFill>
                <a:srgbClr val="DAD9D5"/>
              </a:solidFill>
            </a:endParaRPr>
          </a:p>
          <a:p>
            <a:pPr marL="0" lvl="0" indent="0" algn="l" rtl="0">
              <a:lnSpc>
                <a:spcPct val="115000"/>
              </a:lnSpc>
              <a:spcBef>
                <a:spcPts val="0"/>
              </a:spcBef>
              <a:spcAft>
                <a:spcPts val="0"/>
              </a:spcAft>
              <a:buNone/>
            </a:pPr>
            <a:r>
              <a:rPr lang="en-US" sz="3000" dirty="0">
                <a:solidFill>
                  <a:srgbClr val="DAD9D5"/>
                </a:solidFill>
              </a:rPr>
              <a:t>No. Preserving a livable world </a:t>
            </a:r>
            <a:br>
              <a:rPr lang="en-US" sz="3000" dirty="0">
                <a:solidFill>
                  <a:srgbClr val="DAD9D5"/>
                </a:solidFill>
              </a:rPr>
            </a:br>
            <a:r>
              <a:rPr lang="en-US" sz="3000" dirty="0">
                <a:solidFill>
                  <a:srgbClr val="DAD9D5"/>
                </a:solidFill>
              </a:rPr>
              <a:t>is up to us little people. </a:t>
            </a:r>
            <a:br>
              <a:rPr lang="en-US" sz="3000" dirty="0">
                <a:solidFill>
                  <a:srgbClr val="DAD9D5"/>
                </a:solidFill>
              </a:rPr>
            </a:br>
            <a:br>
              <a:rPr lang="en-US" sz="2400" dirty="0">
                <a:solidFill>
                  <a:srgbClr val="DAD9D5"/>
                </a:solidFill>
              </a:rPr>
            </a:br>
            <a:r>
              <a:rPr lang="en-US" sz="3000" dirty="0">
                <a:solidFill>
                  <a:srgbClr val="DAD9D5"/>
                </a:solidFill>
              </a:rPr>
              <a:t>What we do and do not do </a:t>
            </a:r>
            <a:br>
              <a:rPr lang="en-US" sz="3000" dirty="0">
                <a:solidFill>
                  <a:srgbClr val="DAD9D5"/>
                </a:solidFill>
              </a:rPr>
            </a:br>
            <a:r>
              <a:rPr lang="en-US" sz="3000" dirty="0">
                <a:solidFill>
                  <a:srgbClr val="DAD9D5"/>
                </a:solidFill>
              </a:rPr>
              <a:t>really counts. </a:t>
            </a:r>
            <a:endParaRPr sz="3000" dirty="0">
              <a:solidFill>
                <a:srgbClr val="DAD9D5"/>
              </a:solidFill>
            </a:endParaRPr>
          </a:p>
          <a:p>
            <a:pPr marL="0" lvl="0" indent="0" algn="l" rtl="0">
              <a:spcBef>
                <a:spcPts val="0"/>
              </a:spcBef>
              <a:spcAft>
                <a:spcPts val="0"/>
              </a:spcAft>
              <a:buNone/>
            </a:pPr>
            <a:endParaRPr sz="3000" dirty="0">
              <a:solidFill>
                <a:srgbClr val="DAD9D5"/>
              </a:solidFill>
            </a:endParaRPr>
          </a:p>
        </p:txBody>
      </p:sp>
      <p:sp>
        <p:nvSpPr>
          <p:cNvPr id="520" name="Google Shape;520;p60"/>
          <p:cNvSpPr txBox="1">
            <a:spLocks noGrp="1"/>
          </p:cNvSpPr>
          <p:nvPr>
            <p:ph type="subTitle" idx="1"/>
          </p:nvPr>
        </p:nvSpPr>
        <p:spPr>
          <a:xfrm>
            <a:off x="427800" y="5365700"/>
            <a:ext cx="5847300" cy="11172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a:t>Marshall Saunders, CCL Founder</a:t>
            </a:r>
            <a:endParaRPr/>
          </a:p>
        </p:txBody>
      </p:sp>
      <p:pic>
        <p:nvPicPr>
          <p:cNvPr id="521" name="Google Shape;521;p60"/>
          <p:cNvPicPr preferRelativeResize="0"/>
          <p:nvPr/>
        </p:nvPicPr>
        <p:blipFill rotWithShape="1">
          <a:blip r:embed="rId3" cstate="screen">
            <a:alphaModFix/>
            <a:extLst>
              <a:ext uri="{28A0092B-C50C-407E-A947-70E740481C1C}">
                <a14:useLocalDpi xmlns:a14="http://schemas.microsoft.com/office/drawing/2010/main"/>
              </a:ext>
            </a:extLst>
          </a:blip>
          <a:srcRect l="1339" r="-1340"/>
          <a:stretch/>
        </p:blipFill>
        <p:spPr>
          <a:xfrm>
            <a:off x="6579900" y="275775"/>
            <a:ext cx="5674000" cy="6567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58"/>
          <p:cNvSpPr txBox="1">
            <a:spLocks noGrp="1"/>
          </p:cNvSpPr>
          <p:nvPr>
            <p:ph type="title"/>
          </p:nvPr>
        </p:nvSpPr>
        <p:spPr>
          <a:xfrm>
            <a:off x="579423" y="225450"/>
            <a:ext cx="7670400" cy="20265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6400"/>
              <a:buNone/>
            </a:pPr>
            <a:r>
              <a:rPr lang="en-US" dirty="0"/>
              <a:t>Questions??</a:t>
            </a:r>
            <a:endParaRPr dirty="0"/>
          </a:p>
        </p:txBody>
      </p:sp>
      <p:sp>
        <p:nvSpPr>
          <p:cNvPr id="507" name="Google Shape;507;p58"/>
          <p:cNvSpPr txBox="1">
            <a:spLocks noGrp="1"/>
          </p:cNvSpPr>
          <p:nvPr>
            <p:ph type="subTitle" idx="1"/>
          </p:nvPr>
        </p:nvSpPr>
        <p:spPr>
          <a:xfrm>
            <a:off x="579415" y="1674249"/>
            <a:ext cx="8664900" cy="4958287"/>
          </a:xfrm>
          <a:prstGeom prst="rect">
            <a:avLst/>
          </a:prstGeom>
          <a:noFill/>
          <a:ln>
            <a:noFill/>
          </a:ln>
        </p:spPr>
        <p:txBody>
          <a:bodyPr spcFirstLastPara="1" wrap="square" lIns="121900" tIns="121900" rIns="121900" bIns="121900" anchor="t" anchorCtr="0">
            <a:noAutofit/>
          </a:bodyPr>
          <a:lstStyle/>
          <a:p>
            <a:pPr marL="457200" lvl="3" indent="-482600" algn="l" rtl="0">
              <a:spcBef>
                <a:spcPts val="0"/>
              </a:spcBef>
              <a:spcAft>
                <a:spcPts val="0"/>
              </a:spcAft>
              <a:buClr>
                <a:srgbClr val="FFFFFF"/>
              </a:buClr>
              <a:buSzPts val="4000"/>
              <a:buFont typeface="Source Sans Pro"/>
              <a:buChar char="●"/>
            </a:pPr>
            <a:r>
              <a:rPr lang="en-US" sz="4000" dirty="0">
                <a:solidFill>
                  <a:srgbClr val="FFFFFF"/>
                </a:solidFill>
              </a:rPr>
              <a:t>What did you learn (or re-learn)  today that is important or energizing?</a:t>
            </a:r>
            <a:br>
              <a:rPr lang="en-US" sz="4000" dirty="0">
                <a:solidFill>
                  <a:srgbClr val="FFFFFF"/>
                </a:solidFill>
              </a:rPr>
            </a:br>
            <a:endParaRPr sz="1400" dirty="0">
              <a:solidFill>
                <a:srgbClr val="FFFFFF"/>
              </a:solidFill>
            </a:endParaRPr>
          </a:p>
          <a:p>
            <a:pPr marL="457200" lvl="3" indent="-482600" algn="l" rtl="0">
              <a:spcBef>
                <a:spcPts val="0"/>
              </a:spcBef>
              <a:spcAft>
                <a:spcPts val="0"/>
              </a:spcAft>
              <a:buClr>
                <a:srgbClr val="FFFFFF"/>
              </a:buClr>
              <a:buSzPts val="4000"/>
              <a:buFont typeface="Source Sans Pro"/>
              <a:buChar char="●"/>
            </a:pPr>
            <a:r>
              <a:rPr lang="en-US" sz="4000" dirty="0">
                <a:solidFill>
                  <a:srgbClr val="FFFFFF"/>
                </a:solidFill>
              </a:rPr>
              <a:t>What actions will you take? </a:t>
            </a:r>
            <a:endParaRPr sz="4000" dirty="0">
              <a:solidFill>
                <a:srgbClr val="FFFFFF"/>
              </a:solidFill>
            </a:endParaRPr>
          </a:p>
          <a:p>
            <a:pPr marL="685800" lvl="4" indent="-482600" algn="l" rtl="0">
              <a:spcBef>
                <a:spcPts val="0"/>
              </a:spcBef>
              <a:spcAft>
                <a:spcPts val="0"/>
              </a:spcAft>
              <a:buClr>
                <a:srgbClr val="FFFFFF"/>
              </a:buClr>
              <a:buSzPts val="4000"/>
              <a:buFont typeface="Noto Sans Symbols"/>
              <a:buChar char="○"/>
            </a:pPr>
            <a:r>
              <a:rPr lang="en-US" sz="4000" dirty="0">
                <a:solidFill>
                  <a:srgbClr val="FFFFFF"/>
                </a:solidFill>
              </a:rPr>
              <a:t>Local action</a:t>
            </a:r>
            <a:endParaRPr sz="4000" dirty="0">
              <a:solidFill>
                <a:srgbClr val="FFFFFF"/>
              </a:solidFill>
            </a:endParaRPr>
          </a:p>
          <a:p>
            <a:pPr marL="685800" lvl="4" indent="-482600" algn="l" rtl="0">
              <a:spcBef>
                <a:spcPts val="0"/>
              </a:spcBef>
              <a:spcAft>
                <a:spcPts val="0"/>
              </a:spcAft>
              <a:buClr>
                <a:srgbClr val="FFFFFF"/>
              </a:buClr>
              <a:buSzPts val="4000"/>
              <a:buFont typeface="Noto Sans Symbols"/>
              <a:buChar char="○"/>
            </a:pPr>
            <a:r>
              <a:rPr lang="en-US" sz="4000" dirty="0">
                <a:solidFill>
                  <a:srgbClr val="FFFFFF"/>
                </a:solidFill>
              </a:rPr>
              <a:t>CCL / national policy action</a:t>
            </a:r>
            <a:br>
              <a:rPr lang="en-US" sz="4000" dirty="0">
                <a:solidFill>
                  <a:srgbClr val="FFFFFF"/>
                </a:solidFill>
              </a:rPr>
            </a:br>
            <a:endParaRPr sz="1400" dirty="0">
              <a:solidFill>
                <a:srgbClr val="FFFFFF"/>
              </a:solidFill>
            </a:endParaRPr>
          </a:p>
          <a:p>
            <a:pPr marL="457200" lvl="3" indent="-482600" algn="l" rtl="0">
              <a:spcBef>
                <a:spcPts val="0"/>
              </a:spcBef>
              <a:spcAft>
                <a:spcPts val="0"/>
              </a:spcAft>
              <a:buClr>
                <a:srgbClr val="FFFFFF"/>
              </a:buClr>
              <a:buSzPts val="4000"/>
              <a:buFont typeface="Source Sans Pro"/>
              <a:buChar char="●"/>
            </a:pPr>
            <a:r>
              <a:rPr lang="en-US" sz="4000" dirty="0">
                <a:solidFill>
                  <a:srgbClr val="FFFFFF"/>
                </a:solidFill>
              </a:rPr>
              <a:t>What questions do you have?</a:t>
            </a:r>
            <a:endParaRPr sz="4000" dirty="0">
              <a:solidFill>
                <a:srgbClr val="FFFFFF"/>
              </a:solidFill>
            </a:endParaRPr>
          </a:p>
        </p:txBody>
      </p:sp>
      <p:cxnSp>
        <p:nvCxnSpPr>
          <p:cNvPr id="508" name="Google Shape;508;p58"/>
          <p:cNvCxnSpPr/>
          <p:nvPr/>
        </p:nvCxnSpPr>
        <p:spPr>
          <a:xfrm>
            <a:off x="631718" y="1507983"/>
            <a:ext cx="6815100" cy="0"/>
          </a:xfrm>
          <a:prstGeom prst="straightConnector1">
            <a:avLst/>
          </a:prstGeom>
          <a:noFill/>
          <a:ln w="76200" cap="flat" cmpd="sng">
            <a:solidFill>
              <a:srgbClr val="9BC23B"/>
            </a:solidFill>
            <a:prstDash val="solid"/>
            <a:round/>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AD9D5"/>
        </a:solidFill>
        <a:effectLst/>
      </p:bgPr>
    </p:bg>
    <p:spTree>
      <p:nvGrpSpPr>
        <p:cNvPr id="1" name="Shape 150"/>
        <p:cNvGrpSpPr/>
        <p:nvPr/>
      </p:nvGrpSpPr>
      <p:grpSpPr>
        <a:xfrm>
          <a:off x="0" y="0"/>
          <a:ext cx="0" cy="0"/>
          <a:chOff x="0" y="0"/>
          <a:chExt cx="0" cy="0"/>
        </a:xfrm>
      </p:grpSpPr>
      <p:sp>
        <p:nvSpPr>
          <p:cNvPr id="151" name="Google Shape;151;p26"/>
          <p:cNvSpPr txBox="1">
            <a:spLocks noGrp="1"/>
          </p:cNvSpPr>
          <p:nvPr>
            <p:ph type="title"/>
          </p:nvPr>
        </p:nvSpPr>
        <p:spPr>
          <a:xfrm>
            <a:off x="161150" y="288575"/>
            <a:ext cx="11892300" cy="7635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5300"/>
              <a:buNone/>
            </a:pPr>
            <a:r>
              <a:rPr lang="en-US" dirty="0"/>
              <a:t>My Story</a:t>
            </a:r>
            <a:endParaRPr dirty="0"/>
          </a:p>
        </p:txBody>
      </p:sp>
      <p:sp>
        <p:nvSpPr>
          <p:cNvPr id="152" name="Google Shape;152;p26"/>
          <p:cNvSpPr/>
          <p:nvPr/>
        </p:nvSpPr>
        <p:spPr>
          <a:xfrm rot="10800000">
            <a:off x="1036964" y="5390533"/>
            <a:ext cx="486000" cy="388800"/>
          </a:xfrm>
          <a:prstGeom prst="rtTriangle">
            <a:avLst/>
          </a:prstGeom>
          <a:solidFill>
            <a:srgbClr val="595959"/>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53" name="Google Shape;153;p26"/>
          <p:cNvSpPr/>
          <p:nvPr/>
        </p:nvSpPr>
        <p:spPr>
          <a:xfrm>
            <a:off x="4972332" y="2566326"/>
            <a:ext cx="6232500" cy="2824200"/>
          </a:xfrm>
          <a:prstGeom prst="rect">
            <a:avLst/>
          </a:prstGeom>
          <a:solidFill>
            <a:srgbClr val="7A7776"/>
          </a:solidFill>
          <a:ln>
            <a:noFill/>
          </a:ln>
        </p:spPr>
        <p:txBody>
          <a:bodyPr spcFirstLastPara="1" wrap="square" lIns="304800" tIns="243825" rIns="121900" bIns="121900" anchor="t" anchorCtr="0">
            <a:noAutofit/>
          </a:bodyPr>
          <a:lstStyle/>
          <a:p>
            <a:pPr marL="0" marR="0" lvl="0" indent="0" algn="l" rtl="0">
              <a:lnSpc>
                <a:spcPct val="115000"/>
              </a:lnSpc>
              <a:spcBef>
                <a:spcPts val="0"/>
              </a:spcBef>
              <a:spcAft>
                <a:spcPts val="0"/>
              </a:spcAft>
              <a:buClr>
                <a:srgbClr val="000000"/>
              </a:buClr>
              <a:buSzPts val="4000"/>
              <a:buFont typeface="Arial"/>
              <a:buNone/>
            </a:pPr>
            <a:r>
              <a:rPr lang="en-US" sz="5000" b="1" dirty="0">
                <a:solidFill>
                  <a:srgbClr val="FFFFFF"/>
                </a:solidFill>
                <a:latin typeface="Ubuntu"/>
                <a:ea typeface="Ubuntu"/>
                <a:cs typeface="Ubuntu"/>
                <a:sym typeface="Ubuntu"/>
              </a:rPr>
              <a:t>Rob Levine</a:t>
            </a:r>
          </a:p>
          <a:p>
            <a:pPr marL="0" marR="0" lvl="0" indent="0" algn="l" rtl="0">
              <a:lnSpc>
                <a:spcPct val="115000"/>
              </a:lnSpc>
              <a:spcBef>
                <a:spcPts val="0"/>
              </a:spcBef>
              <a:spcAft>
                <a:spcPts val="0"/>
              </a:spcAft>
              <a:buClr>
                <a:srgbClr val="000000"/>
              </a:buClr>
              <a:buSzPts val="4000"/>
              <a:buFont typeface="Arial"/>
              <a:buNone/>
            </a:pPr>
            <a:r>
              <a:rPr lang="en-US" sz="3000" dirty="0">
                <a:solidFill>
                  <a:srgbClr val="FFFFFF"/>
                </a:solidFill>
                <a:latin typeface="Ubuntu"/>
                <a:ea typeface="Ubuntu"/>
                <a:cs typeface="Ubuntu"/>
                <a:sym typeface="Ubuntu"/>
              </a:rPr>
              <a:t>CCL Volunteer  </a:t>
            </a:r>
          </a:p>
          <a:p>
            <a:pPr marL="0" marR="0" lvl="0" indent="0" algn="l" rtl="0">
              <a:lnSpc>
                <a:spcPct val="115000"/>
              </a:lnSpc>
              <a:spcBef>
                <a:spcPts val="0"/>
              </a:spcBef>
              <a:spcAft>
                <a:spcPts val="0"/>
              </a:spcAft>
              <a:buClr>
                <a:srgbClr val="000000"/>
              </a:buClr>
              <a:buSzPts val="4000"/>
              <a:buFont typeface="Arial"/>
              <a:buNone/>
            </a:pPr>
            <a:r>
              <a:rPr lang="en-US" sz="3000" i="0" u="none" strike="noStrike" cap="none" dirty="0">
                <a:solidFill>
                  <a:srgbClr val="FFFFFF"/>
                </a:solidFill>
                <a:latin typeface="Ubuntu"/>
                <a:ea typeface="Ubuntu"/>
                <a:cs typeface="Ubuntu"/>
                <a:sym typeface="Ubuntu"/>
              </a:rPr>
              <a:t>Soon to be grandfather and avid dog walker.</a:t>
            </a:r>
            <a:endParaRPr sz="3000" i="0" u="none" strike="noStrike" cap="none" dirty="0">
              <a:solidFill>
                <a:srgbClr val="FFFFFF"/>
              </a:solidFill>
              <a:latin typeface="Ubuntu"/>
              <a:ea typeface="Ubuntu"/>
              <a:cs typeface="Ubuntu"/>
              <a:sym typeface="Ubuntu"/>
            </a:endParaRPr>
          </a:p>
        </p:txBody>
      </p:sp>
      <p:pic>
        <p:nvPicPr>
          <p:cNvPr id="6" name="Picture 5">
            <a:extLst>
              <a:ext uri="{FF2B5EF4-FFF2-40B4-BE49-F238E27FC236}">
                <a16:creationId xmlns:a16="http://schemas.microsoft.com/office/drawing/2014/main" id="{FE236C80-AFD1-4E35-851C-BFB7779E75F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30000" contrast="10000"/>
                    </a14:imgEffect>
                  </a14:imgLayer>
                </a14:imgProps>
              </a:ext>
            </a:extLst>
          </a:blip>
          <a:stretch>
            <a:fillRect/>
          </a:stretch>
        </p:blipFill>
        <p:spPr>
          <a:xfrm>
            <a:off x="1096924" y="2638268"/>
            <a:ext cx="3859291" cy="2692298"/>
          </a:xfrm>
          <a:prstGeom prst="rect">
            <a:avLst/>
          </a:prstGeom>
          <a:ln w="63500">
            <a:solidFill>
              <a:schemeClr val="tx1"/>
            </a:solid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p61"/>
          <p:cNvSpPr txBox="1">
            <a:spLocks noGrp="1"/>
          </p:cNvSpPr>
          <p:nvPr>
            <p:ph type="title"/>
          </p:nvPr>
        </p:nvSpPr>
        <p:spPr>
          <a:xfrm>
            <a:off x="415600" y="1128067"/>
            <a:ext cx="11498100" cy="12732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6400"/>
              <a:buNone/>
            </a:pPr>
            <a:r>
              <a:rPr lang="en-US"/>
              <a:t>Thank You!</a:t>
            </a:r>
            <a:endParaRPr/>
          </a:p>
        </p:txBody>
      </p:sp>
      <p:sp>
        <p:nvSpPr>
          <p:cNvPr id="527" name="Google Shape;527;p61"/>
          <p:cNvSpPr txBox="1">
            <a:spLocks noGrp="1"/>
          </p:cNvSpPr>
          <p:nvPr>
            <p:ph type="subTitle" idx="1"/>
          </p:nvPr>
        </p:nvSpPr>
        <p:spPr>
          <a:xfrm>
            <a:off x="415600" y="2529433"/>
            <a:ext cx="11214900" cy="26844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SzPts val="3200"/>
              <a:buNone/>
            </a:pPr>
            <a:r>
              <a:rPr lang="en-US" dirty="0"/>
              <a:t>Rob Levine </a:t>
            </a:r>
            <a:endParaRPr dirty="0"/>
          </a:p>
          <a:p>
            <a:pPr marL="0" lvl="0" indent="0" algn="l" rtl="0">
              <a:lnSpc>
                <a:spcPct val="115000"/>
              </a:lnSpc>
              <a:spcBef>
                <a:spcPts val="0"/>
              </a:spcBef>
              <a:spcAft>
                <a:spcPts val="0"/>
              </a:spcAft>
              <a:buSzPts val="3200"/>
              <a:buNone/>
            </a:pPr>
            <a:r>
              <a:rPr lang="en-US" b="1" i="1" dirty="0"/>
              <a:t>E-mail:</a:t>
            </a:r>
            <a:r>
              <a:rPr lang="en-US" dirty="0"/>
              <a:t> 	badger2217@gmail.com</a:t>
            </a:r>
            <a:endParaRPr dirty="0"/>
          </a:p>
          <a:p>
            <a:pPr marL="0" lvl="0" indent="0" algn="l" rtl="0">
              <a:lnSpc>
                <a:spcPct val="115000"/>
              </a:lnSpc>
              <a:spcBef>
                <a:spcPts val="0"/>
              </a:spcBef>
              <a:spcAft>
                <a:spcPts val="0"/>
              </a:spcAft>
              <a:buSzPts val="3200"/>
              <a:buNone/>
            </a:pPr>
            <a:r>
              <a:rPr lang="en-US" b="1" i="1" dirty="0"/>
              <a:t>Phone:		</a:t>
            </a:r>
            <a:r>
              <a:rPr lang="en-US" dirty="0"/>
              <a:t>585.752.9690</a:t>
            </a:r>
            <a:endParaRPr dirty="0"/>
          </a:p>
          <a:p>
            <a:pPr marL="0" lvl="0" indent="0" algn="l" rtl="0">
              <a:lnSpc>
                <a:spcPct val="115000"/>
              </a:lnSpc>
              <a:spcBef>
                <a:spcPts val="0"/>
              </a:spcBef>
              <a:spcAft>
                <a:spcPts val="0"/>
              </a:spcAft>
              <a:buSzPts val="3200"/>
              <a:buNone/>
            </a:pPr>
            <a:r>
              <a:rPr lang="en-US" b="1" i="1" dirty="0"/>
              <a:t>Chapter:	</a:t>
            </a:r>
            <a:r>
              <a:rPr lang="en-US" dirty="0"/>
              <a:t>Rochester Chapter CCL</a:t>
            </a:r>
            <a:endParaRPr dirty="0"/>
          </a:p>
        </p:txBody>
      </p:sp>
      <p:cxnSp>
        <p:nvCxnSpPr>
          <p:cNvPr id="528" name="Google Shape;528;p61"/>
          <p:cNvCxnSpPr/>
          <p:nvPr/>
        </p:nvCxnSpPr>
        <p:spPr>
          <a:xfrm>
            <a:off x="415595" y="2401267"/>
            <a:ext cx="6815100" cy="0"/>
          </a:xfrm>
          <a:prstGeom prst="straightConnector1">
            <a:avLst/>
          </a:prstGeom>
          <a:noFill/>
          <a:ln w="28575" cap="flat" cmpd="sng">
            <a:solidFill>
              <a:srgbClr val="DAD9D5"/>
            </a:solidFill>
            <a:prstDash val="solid"/>
            <a:round/>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544741"/>
        </a:solidFill>
        <a:effectLst/>
      </p:bgPr>
    </p:bg>
    <p:spTree>
      <p:nvGrpSpPr>
        <p:cNvPr id="1" name="Shape 176"/>
        <p:cNvGrpSpPr/>
        <p:nvPr/>
      </p:nvGrpSpPr>
      <p:grpSpPr>
        <a:xfrm>
          <a:off x="0" y="0"/>
          <a:ext cx="0" cy="0"/>
          <a:chOff x="0" y="0"/>
          <a:chExt cx="0" cy="0"/>
        </a:xfrm>
      </p:grpSpPr>
      <p:sp>
        <p:nvSpPr>
          <p:cNvPr id="177" name="Google Shape;177;p29"/>
          <p:cNvSpPr txBox="1">
            <a:spLocks noGrp="1"/>
          </p:cNvSpPr>
          <p:nvPr>
            <p:ph type="subTitle" idx="2"/>
          </p:nvPr>
        </p:nvSpPr>
        <p:spPr>
          <a:xfrm>
            <a:off x="4654600" y="2327767"/>
            <a:ext cx="2924100" cy="2658300"/>
          </a:xfrm>
          <a:prstGeom prst="rect">
            <a:avLst/>
          </a:prstGeom>
        </p:spPr>
        <p:txBody>
          <a:bodyPr spcFirstLastPara="1" wrap="square" lIns="0" tIns="0" rIns="0" bIns="0" anchor="t" anchorCtr="0">
            <a:noAutofit/>
          </a:bodyPr>
          <a:lstStyle/>
          <a:p>
            <a:pPr marL="0" lvl="0" indent="0" algn="l" rtl="0">
              <a:lnSpc>
                <a:spcPct val="100000"/>
              </a:lnSpc>
              <a:spcBef>
                <a:spcPts val="600"/>
              </a:spcBef>
              <a:spcAft>
                <a:spcPts val="0"/>
              </a:spcAft>
              <a:buNone/>
            </a:pPr>
            <a:r>
              <a:rPr lang="en-US" sz="3300" b="0">
                <a:solidFill>
                  <a:schemeClr val="lt1"/>
                </a:solidFill>
                <a:latin typeface="Source Sans Pro"/>
                <a:ea typeface="Source Sans Pro"/>
                <a:cs typeface="Source Sans Pro"/>
                <a:sym typeface="Source Sans Pro"/>
              </a:rPr>
              <a:t>Who is Citizens’ Climate Lobby and what solutions do they support?</a:t>
            </a:r>
            <a:endParaRPr sz="3300" b="0">
              <a:solidFill>
                <a:srgbClr val="FFFFFF"/>
              </a:solidFill>
              <a:latin typeface="Source Sans Pro"/>
              <a:ea typeface="Source Sans Pro"/>
              <a:cs typeface="Source Sans Pro"/>
              <a:sym typeface="Source Sans Pro"/>
            </a:endParaRPr>
          </a:p>
        </p:txBody>
      </p:sp>
      <p:sp>
        <p:nvSpPr>
          <p:cNvPr id="178" name="Google Shape;178;p29"/>
          <p:cNvSpPr txBox="1">
            <a:spLocks noGrp="1"/>
          </p:cNvSpPr>
          <p:nvPr>
            <p:ph type="title"/>
          </p:nvPr>
        </p:nvSpPr>
        <p:spPr>
          <a:xfrm>
            <a:off x="415600" y="288567"/>
            <a:ext cx="11360700" cy="763500"/>
          </a:xfrm>
          <a:prstGeom prst="rect">
            <a:avLst/>
          </a:prstGeom>
        </p:spPr>
        <p:txBody>
          <a:bodyPr spcFirstLastPara="1" wrap="square" lIns="121900" tIns="121900" rIns="121900" bIns="121900" anchor="t" anchorCtr="0">
            <a:noAutofit/>
          </a:bodyPr>
          <a:lstStyle/>
          <a:p>
            <a:pPr marL="0" lvl="0" indent="0" algn="l" rtl="0">
              <a:spcBef>
                <a:spcPts val="0"/>
              </a:spcBef>
              <a:spcAft>
                <a:spcPts val="0"/>
              </a:spcAft>
              <a:buNone/>
            </a:pPr>
            <a:r>
              <a:rPr lang="en-US" dirty="0">
                <a:solidFill>
                  <a:schemeClr val="lt1"/>
                </a:solidFill>
              </a:rPr>
              <a:t>Our Agenda</a:t>
            </a:r>
            <a:endParaRPr dirty="0">
              <a:solidFill>
                <a:schemeClr val="lt1"/>
              </a:solidFill>
            </a:endParaRPr>
          </a:p>
        </p:txBody>
      </p:sp>
      <p:sp>
        <p:nvSpPr>
          <p:cNvPr id="179" name="Google Shape;179;p29"/>
          <p:cNvSpPr txBox="1">
            <a:spLocks noGrp="1"/>
          </p:cNvSpPr>
          <p:nvPr>
            <p:ph type="subTitle" idx="3"/>
          </p:nvPr>
        </p:nvSpPr>
        <p:spPr>
          <a:xfrm>
            <a:off x="808000" y="2324433"/>
            <a:ext cx="2924100" cy="2658300"/>
          </a:xfrm>
          <a:prstGeom prst="rect">
            <a:avLst/>
          </a:prstGeom>
        </p:spPr>
        <p:txBody>
          <a:bodyPr spcFirstLastPara="1" wrap="square" lIns="0" tIns="0" rIns="0" bIns="0" anchor="t" anchorCtr="0">
            <a:noAutofit/>
          </a:bodyPr>
          <a:lstStyle/>
          <a:p>
            <a:pPr marL="0" lvl="0" indent="0" algn="l" rtl="0">
              <a:lnSpc>
                <a:spcPct val="100000"/>
              </a:lnSpc>
              <a:spcBef>
                <a:spcPts val="600"/>
              </a:spcBef>
              <a:spcAft>
                <a:spcPts val="0"/>
              </a:spcAft>
              <a:buNone/>
            </a:pPr>
            <a:r>
              <a:rPr lang="en-US" sz="3300" b="0">
                <a:solidFill>
                  <a:srgbClr val="FFFFFF"/>
                </a:solidFill>
                <a:latin typeface="Source Sans Pro"/>
                <a:ea typeface="Source Sans Pro"/>
                <a:cs typeface="Source Sans Pro"/>
                <a:sym typeface="Source Sans Pro"/>
              </a:rPr>
              <a:t>What </a:t>
            </a:r>
            <a:r>
              <a:rPr lang="en-US" sz="3300" b="0">
                <a:solidFill>
                  <a:schemeClr val="lt1"/>
                </a:solidFill>
                <a:latin typeface="Source Sans Pro"/>
                <a:ea typeface="Source Sans Pro"/>
                <a:cs typeface="Source Sans Pro"/>
                <a:sym typeface="Source Sans Pro"/>
              </a:rPr>
              <a:t>do </a:t>
            </a:r>
            <a:r>
              <a:rPr lang="en-US" sz="3300" b="0">
                <a:solidFill>
                  <a:srgbClr val="FFFFFF"/>
                </a:solidFill>
                <a:latin typeface="Source Sans Pro"/>
                <a:ea typeface="Source Sans Pro"/>
                <a:cs typeface="Source Sans Pro"/>
                <a:sym typeface="Source Sans Pro"/>
              </a:rPr>
              <a:t>we already know about climate change?</a:t>
            </a:r>
            <a:endParaRPr sz="3300" b="0">
              <a:solidFill>
                <a:srgbClr val="FFFFFF"/>
              </a:solidFill>
              <a:latin typeface="Source Sans Pro"/>
              <a:ea typeface="Source Sans Pro"/>
              <a:cs typeface="Source Sans Pro"/>
              <a:sym typeface="Source Sans Pro"/>
            </a:endParaRPr>
          </a:p>
        </p:txBody>
      </p:sp>
      <p:sp>
        <p:nvSpPr>
          <p:cNvPr id="180" name="Google Shape;180;p29"/>
          <p:cNvSpPr txBox="1">
            <a:spLocks noGrp="1"/>
          </p:cNvSpPr>
          <p:nvPr>
            <p:ph type="subTitle" idx="1"/>
          </p:nvPr>
        </p:nvSpPr>
        <p:spPr>
          <a:xfrm>
            <a:off x="8501200" y="2327783"/>
            <a:ext cx="2924100" cy="2658300"/>
          </a:xfrm>
          <a:prstGeom prst="rect">
            <a:avLst/>
          </a:prstGeom>
        </p:spPr>
        <p:txBody>
          <a:bodyPr spcFirstLastPara="1" wrap="square" lIns="0" tIns="0" rIns="0" bIns="0" anchor="t" anchorCtr="0">
            <a:noAutofit/>
          </a:bodyPr>
          <a:lstStyle/>
          <a:p>
            <a:pPr marL="0" lvl="0" indent="0" algn="l" rtl="0">
              <a:lnSpc>
                <a:spcPct val="100000"/>
              </a:lnSpc>
              <a:spcBef>
                <a:spcPts val="600"/>
              </a:spcBef>
              <a:spcAft>
                <a:spcPts val="0"/>
              </a:spcAft>
              <a:buClr>
                <a:schemeClr val="dk1"/>
              </a:buClr>
              <a:buSzPts val="1100"/>
              <a:buFont typeface="Arial"/>
              <a:buNone/>
            </a:pPr>
            <a:r>
              <a:rPr lang="en-US" sz="3300" b="0">
                <a:solidFill>
                  <a:schemeClr val="lt1"/>
                </a:solidFill>
                <a:latin typeface="Source Sans Pro"/>
                <a:ea typeface="Source Sans Pro"/>
                <a:cs typeface="Source Sans Pro"/>
                <a:sym typeface="Source Sans Pro"/>
              </a:rPr>
              <a:t>What specific actions can you and I take</a:t>
            </a:r>
            <a:br>
              <a:rPr lang="en-US" sz="3300" b="0">
                <a:solidFill>
                  <a:schemeClr val="lt1"/>
                </a:solidFill>
                <a:latin typeface="Source Sans Pro"/>
                <a:ea typeface="Source Sans Pro"/>
                <a:cs typeface="Source Sans Pro"/>
                <a:sym typeface="Source Sans Pro"/>
              </a:rPr>
            </a:br>
            <a:r>
              <a:rPr lang="en-US" sz="3300" b="0">
                <a:solidFill>
                  <a:schemeClr val="lt1"/>
                </a:solidFill>
                <a:latin typeface="Source Sans Pro"/>
                <a:ea typeface="Source Sans Pro"/>
                <a:cs typeface="Source Sans Pro"/>
                <a:sym typeface="Source Sans Pro"/>
              </a:rPr>
              <a:t>to maintain a livable world?</a:t>
            </a:r>
            <a:endParaRPr sz="3300" b="0">
              <a:solidFill>
                <a:schemeClr val="lt1"/>
              </a:solidFill>
              <a:latin typeface="Source Sans Pro"/>
              <a:ea typeface="Source Sans Pro"/>
              <a:cs typeface="Source Sans Pro"/>
              <a:sym typeface="Source Sans Pro"/>
            </a:endParaRPr>
          </a:p>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30"/>
          <p:cNvSpPr txBox="1">
            <a:spLocks noGrp="1"/>
          </p:cNvSpPr>
          <p:nvPr>
            <p:ph type="subTitle" idx="1"/>
          </p:nvPr>
        </p:nvSpPr>
        <p:spPr>
          <a:xfrm>
            <a:off x="414524" y="1766450"/>
            <a:ext cx="10740300" cy="1802700"/>
          </a:xfrm>
          <a:prstGeom prst="rect">
            <a:avLst/>
          </a:prstGeom>
          <a:noFill/>
          <a:ln>
            <a:noFill/>
          </a:ln>
        </p:spPr>
        <p:txBody>
          <a:bodyPr spcFirstLastPara="1" wrap="square" lIns="121900" tIns="121900" rIns="121900" bIns="121900" anchor="t" anchorCtr="0">
            <a:noAutofit/>
          </a:bodyPr>
          <a:lstStyle/>
          <a:p>
            <a:pPr marL="0" lvl="0" indent="0" algn="l" rtl="0">
              <a:lnSpc>
                <a:spcPct val="115000"/>
              </a:lnSpc>
              <a:spcBef>
                <a:spcPts val="0"/>
              </a:spcBef>
              <a:spcAft>
                <a:spcPts val="0"/>
              </a:spcAft>
              <a:buNone/>
            </a:pPr>
            <a:r>
              <a:rPr lang="en-US"/>
              <a:t>How familiar are you already with </a:t>
            </a:r>
            <a:br>
              <a:rPr lang="en-US"/>
            </a:br>
            <a:r>
              <a:rPr lang="en-US"/>
              <a:t>the facts and science of climate change?</a:t>
            </a:r>
            <a:endParaRPr>
              <a:solidFill>
                <a:srgbClr val="FFFFFF"/>
              </a:solidFill>
              <a:latin typeface="Source Sans Pro"/>
              <a:ea typeface="Source Sans Pro"/>
              <a:cs typeface="Source Sans Pro"/>
              <a:sym typeface="Source Sans Pro"/>
            </a:endParaRPr>
          </a:p>
          <a:p>
            <a:pPr marL="457200" lvl="0" indent="0" algn="l" rtl="0">
              <a:spcBef>
                <a:spcPts val="600"/>
              </a:spcBef>
              <a:spcAft>
                <a:spcPts val="0"/>
              </a:spcAft>
              <a:buNone/>
            </a:pPr>
            <a:endParaRPr sz="3700">
              <a:solidFill>
                <a:srgbClr val="FFFFFF"/>
              </a:solidFill>
              <a:latin typeface="Source Sans Pro"/>
              <a:ea typeface="Source Sans Pro"/>
              <a:cs typeface="Source Sans Pro"/>
              <a:sym typeface="Source Sans Pro"/>
            </a:endParaRPr>
          </a:p>
        </p:txBody>
      </p:sp>
      <p:sp>
        <p:nvSpPr>
          <p:cNvPr id="186" name="Google Shape;186;p30"/>
          <p:cNvSpPr txBox="1">
            <a:spLocks noGrp="1"/>
          </p:cNvSpPr>
          <p:nvPr>
            <p:ph type="title"/>
          </p:nvPr>
        </p:nvSpPr>
        <p:spPr>
          <a:xfrm>
            <a:off x="414533" y="219200"/>
            <a:ext cx="7670400" cy="20265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6400"/>
              <a:buNone/>
            </a:pPr>
            <a:r>
              <a:rPr lang="en-US" dirty="0"/>
              <a:t>Quick Poll</a:t>
            </a:r>
            <a:endParaRPr dirty="0"/>
          </a:p>
        </p:txBody>
      </p:sp>
      <p:cxnSp>
        <p:nvCxnSpPr>
          <p:cNvPr id="187" name="Google Shape;187;p30"/>
          <p:cNvCxnSpPr/>
          <p:nvPr/>
        </p:nvCxnSpPr>
        <p:spPr>
          <a:xfrm>
            <a:off x="466828" y="1425533"/>
            <a:ext cx="6815100" cy="0"/>
          </a:xfrm>
          <a:prstGeom prst="straightConnector1">
            <a:avLst/>
          </a:prstGeom>
          <a:noFill/>
          <a:ln w="76200" cap="flat" cmpd="sng">
            <a:solidFill>
              <a:srgbClr val="9BC23B"/>
            </a:solidFill>
            <a:prstDash val="solid"/>
            <a:round/>
            <a:headEnd type="none" w="sm" len="sm"/>
            <a:tailEnd type="none" w="sm" len="sm"/>
          </a:ln>
        </p:spPr>
      </p:cxnSp>
      <p:sp>
        <p:nvSpPr>
          <p:cNvPr id="188" name="Google Shape;188;p30"/>
          <p:cNvSpPr txBox="1">
            <a:spLocks noGrp="1"/>
          </p:cNvSpPr>
          <p:nvPr>
            <p:ph type="subTitle" idx="1"/>
          </p:nvPr>
        </p:nvSpPr>
        <p:spPr>
          <a:xfrm>
            <a:off x="2829525" y="3449375"/>
            <a:ext cx="11775300" cy="1668600"/>
          </a:xfrm>
          <a:prstGeom prst="rect">
            <a:avLst/>
          </a:prstGeom>
          <a:noFill/>
          <a:ln>
            <a:noFill/>
          </a:ln>
        </p:spPr>
        <p:txBody>
          <a:bodyPr spcFirstLastPara="1" wrap="square" lIns="121900" tIns="121900" rIns="121900" bIns="121900" anchor="t" anchorCtr="0">
            <a:noAutofit/>
          </a:bodyPr>
          <a:lstStyle/>
          <a:p>
            <a:pPr marL="0" lvl="0" indent="457200" algn="l" rtl="0">
              <a:spcBef>
                <a:spcPts val="0"/>
              </a:spcBef>
              <a:spcAft>
                <a:spcPts val="0"/>
              </a:spcAft>
              <a:buNone/>
            </a:pPr>
            <a:r>
              <a:rPr lang="en-US" sz="3700" b="1">
                <a:latin typeface="Source Sans Pro"/>
                <a:ea typeface="Source Sans Pro"/>
                <a:cs typeface="Source Sans Pro"/>
                <a:sym typeface="Source Sans Pro"/>
              </a:rPr>
              <a:t>1</a:t>
            </a:r>
            <a:r>
              <a:rPr lang="en-US" sz="3700">
                <a:latin typeface="Source Sans Pro"/>
                <a:ea typeface="Source Sans Pro"/>
                <a:cs typeface="Source Sans Pro"/>
                <a:sym typeface="Source Sans Pro"/>
              </a:rPr>
              <a:t> ⇨ </a:t>
            </a:r>
            <a:r>
              <a:rPr lang="en-US" sz="3700">
                <a:solidFill>
                  <a:srgbClr val="FFFFFF"/>
                </a:solidFill>
                <a:latin typeface="Source Sans Pro"/>
                <a:ea typeface="Source Sans Pro"/>
                <a:cs typeface="Source Sans Pro"/>
                <a:sym typeface="Source Sans Pro"/>
              </a:rPr>
              <a:t>I haven’t the faintest idea</a:t>
            </a:r>
            <a:endParaRPr sz="3700">
              <a:solidFill>
                <a:srgbClr val="FFFFFF"/>
              </a:solidFill>
              <a:latin typeface="Source Sans Pro"/>
              <a:ea typeface="Source Sans Pro"/>
              <a:cs typeface="Source Sans Pro"/>
              <a:sym typeface="Source Sans Pro"/>
            </a:endParaRPr>
          </a:p>
          <a:p>
            <a:pPr marL="457200" lvl="0" indent="0" algn="l" rtl="0">
              <a:spcBef>
                <a:spcPts val="0"/>
              </a:spcBef>
              <a:spcAft>
                <a:spcPts val="0"/>
              </a:spcAft>
              <a:buNone/>
            </a:pPr>
            <a:r>
              <a:rPr lang="en-US" sz="3700" b="1">
                <a:latin typeface="Source Sans Pro"/>
                <a:ea typeface="Source Sans Pro"/>
                <a:cs typeface="Source Sans Pro"/>
                <a:sym typeface="Source Sans Pro"/>
              </a:rPr>
              <a:t>2</a:t>
            </a:r>
            <a:endParaRPr sz="3700" b="1">
              <a:latin typeface="Source Sans Pro"/>
              <a:ea typeface="Source Sans Pro"/>
              <a:cs typeface="Source Sans Pro"/>
              <a:sym typeface="Source Sans Pro"/>
            </a:endParaRPr>
          </a:p>
          <a:p>
            <a:pPr marL="457200" lvl="0" indent="0" algn="l" rtl="0">
              <a:spcBef>
                <a:spcPts val="0"/>
              </a:spcBef>
              <a:spcAft>
                <a:spcPts val="0"/>
              </a:spcAft>
              <a:buNone/>
            </a:pPr>
            <a:r>
              <a:rPr lang="en-US" sz="3700" b="1">
                <a:latin typeface="Source Sans Pro"/>
                <a:ea typeface="Source Sans Pro"/>
                <a:cs typeface="Source Sans Pro"/>
                <a:sym typeface="Source Sans Pro"/>
              </a:rPr>
              <a:t>3</a:t>
            </a:r>
            <a:r>
              <a:rPr lang="en-US" sz="3700">
                <a:latin typeface="Source Sans Pro"/>
                <a:ea typeface="Source Sans Pro"/>
                <a:cs typeface="Source Sans Pro"/>
                <a:sym typeface="Source Sans Pro"/>
              </a:rPr>
              <a:t> </a:t>
            </a:r>
            <a:r>
              <a:rPr lang="en-US" sz="3700">
                <a:solidFill>
                  <a:schemeClr val="lt1"/>
                </a:solidFill>
                <a:latin typeface="Source Sans Pro"/>
                <a:ea typeface="Source Sans Pro"/>
                <a:cs typeface="Source Sans Pro"/>
                <a:sym typeface="Source Sans Pro"/>
              </a:rPr>
              <a:t>⇨</a:t>
            </a:r>
            <a:r>
              <a:rPr lang="en-US" sz="3700">
                <a:latin typeface="Source Sans Pro"/>
                <a:ea typeface="Source Sans Pro"/>
                <a:cs typeface="Source Sans Pro"/>
                <a:sym typeface="Source Sans Pro"/>
              </a:rPr>
              <a:t> I’m well-versed in the basics</a:t>
            </a:r>
            <a:endParaRPr sz="3700">
              <a:latin typeface="Source Sans Pro"/>
              <a:ea typeface="Source Sans Pro"/>
              <a:cs typeface="Source Sans Pro"/>
              <a:sym typeface="Source Sans Pro"/>
            </a:endParaRPr>
          </a:p>
          <a:p>
            <a:pPr marL="457200" lvl="0" indent="0" algn="l" rtl="0">
              <a:spcBef>
                <a:spcPts val="0"/>
              </a:spcBef>
              <a:spcAft>
                <a:spcPts val="0"/>
              </a:spcAft>
              <a:buNone/>
            </a:pPr>
            <a:r>
              <a:rPr lang="en-US" sz="3700" b="1">
                <a:latin typeface="Source Sans Pro"/>
                <a:ea typeface="Source Sans Pro"/>
                <a:cs typeface="Source Sans Pro"/>
                <a:sym typeface="Source Sans Pro"/>
              </a:rPr>
              <a:t>4</a:t>
            </a:r>
            <a:endParaRPr sz="3700" b="1">
              <a:latin typeface="Source Sans Pro"/>
              <a:ea typeface="Source Sans Pro"/>
              <a:cs typeface="Source Sans Pro"/>
              <a:sym typeface="Source Sans Pro"/>
            </a:endParaRPr>
          </a:p>
          <a:p>
            <a:pPr marL="457200" lvl="0" indent="0" algn="l" rtl="0">
              <a:spcBef>
                <a:spcPts val="0"/>
              </a:spcBef>
              <a:spcAft>
                <a:spcPts val="0"/>
              </a:spcAft>
              <a:buNone/>
            </a:pPr>
            <a:r>
              <a:rPr lang="en-US" sz="3700" b="1">
                <a:latin typeface="Source Sans Pro"/>
                <a:ea typeface="Source Sans Pro"/>
                <a:cs typeface="Source Sans Pro"/>
                <a:sym typeface="Source Sans Pro"/>
              </a:rPr>
              <a:t>5</a:t>
            </a:r>
            <a:r>
              <a:rPr lang="en-US" sz="3700">
                <a:latin typeface="Source Sans Pro"/>
                <a:ea typeface="Source Sans Pro"/>
                <a:cs typeface="Source Sans Pro"/>
                <a:sym typeface="Source Sans Pro"/>
              </a:rPr>
              <a:t> </a:t>
            </a:r>
            <a:r>
              <a:rPr lang="en-US" sz="3700">
                <a:solidFill>
                  <a:schemeClr val="lt1"/>
                </a:solidFill>
                <a:latin typeface="Source Sans Pro"/>
                <a:ea typeface="Source Sans Pro"/>
                <a:cs typeface="Source Sans Pro"/>
                <a:sym typeface="Source Sans Pro"/>
              </a:rPr>
              <a:t>⇨</a:t>
            </a:r>
            <a:r>
              <a:rPr lang="en-US" sz="3700">
                <a:latin typeface="Source Sans Pro"/>
                <a:ea typeface="Source Sans Pro"/>
                <a:cs typeface="Source Sans Pro"/>
                <a:sym typeface="Source Sans Pro"/>
              </a:rPr>
              <a:t> I’m totally up on this stuff </a:t>
            </a:r>
            <a:endParaRPr sz="3700">
              <a:solidFill>
                <a:srgbClr val="FFFFFF"/>
              </a:solidFill>
              <a:latin typeface="Source Sans Pro"/>
              <a:ea typeface="Source Sans Pro"/>
              <a:cs typeface="Source Sans Pro"/>
              <a:sym typeface="Source Sans Pro"/>
            </a:endParaRPr>
          </a:p>
        </p:txBody>
      </p:sp>
      <p:pic>
        <p:nvPicPr>
          <p:cNvPr id="189" name="Google Shape;189;p30"/>
          <p:cNvPicPr preferRelativeResize="0"/>
          <p:nvPr/>
        </p:nvPicPr>
        <p:blipFill rotWithShape="1">
          <a:blip r:embed="rId3" cstate="screen">
            <a:alphaModFix amt="44000"/>
            <a:extLst>
              <a:ext uri="{28A0092B-C50C-407E-A947-70E740481C1C}">
                <a14:useLocalDpi xmlns:a14="http://schemas.microsoft.com/office/drawing/2010/main"/>
              </a:ext>
            </a:extLst>
          </a:blip>
          <a:srcRect/>
          <a:stretch/>
        </p:blipFill>
        <p:spPr>
          <a:xfrm>
            <a:off x="0" y="3449375"/>
            <a:ext cx="3835776" cy="27437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5"/>
                                        </p:tgtEl>
                                        <p:attrNameLst>
                                          <p:attrName>style.visibility</p:attrName>
                                        </p:attrNameLst>
                                      </p:cBhvr>
                                      <p:to>
                                        <p:strVal val="visible"/>
                                      </p:to>
                                    </p:set>
                                    <p:animEffect transition="in" filter="fade">
                                      <p:cBhvr>
                                        <p:cTn id="7" dur="1000"/>
                                        <p:tgtEl>
                                          <p:spTgt spid="18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9"/>
                                        </p:tgtEl>
                                        <p:attrNameLst>
                                          <p:attrName>style.visibility</p:attrName>
                                        </p:attrNameLst>
                                      </p:cBhvr>
                                      <p:to>
                                        <p:strVal val="visible"/>
                                      </p:to>
                                    </p:set>
                                    <p:animEffect transition="in" filter="fade">
                                      <p:cBhvr>
                                        <p:cTn id="12" dur="1000"/>
                                        <p:tgtEl>
                                          <p:spTgt spid="18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8"/>
                                        </p:tgtEl>
                                        <p:attrNameLst>
                                          <p:attrName>style.visibility</p:attrName>
                                        </p:attrNameLst>
                                      </p:cBhvr>
                                      <p:to>
                                        <p:strVal val="visible"/>
                                      </p:to>
                                    </p:set>
                                    <p:animEffect transition="in" filter="fade">
                                      <p:cBhvr>
                                        <p:cTn id="17" dur="1000"/>
                                        <p:tgtEl>
                                          <p:spTgt spid="1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Shape 130"/>
          <p:cNvSpPr/>
          <p:nvPr/>
        </p:nvSpPr>
        <p:spPr>
          <a:xfrm>
            <a:off x="1588" y="-1"/>
            <a:ext cx="5897880" cy="6858001"/>
          </a:xfrm>
          <a:prstGeom prst="rect">
            <a:avLst/>
          </a:prstGeom>
          <a:solidFill>
            <a:srgbClr val="445469">
              <a:alpha val="78823"/>
            </a:srgbClr>
          </a:solidFill>
          <a:ln>
            <a:noFill/>
          </a:ln>
        </p:spPr>
        <p:txBody>
          <a:bodyPr spcFirstLastPara="1" wrap="square" lIns="109700" tIns="54850" rIns="109700" bIns="5485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5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131" name="Shape 131"/>
          <p:cNvGrpSpPr/>
          <p:nvPr/>
        </p:nvGrpSpPr>
        <p:grpSpPr>
          <a:xfrm flipH="1">
            <a:off x="4631039" y="2168764"/>
            <a:ext cx="2504307" cy="2504481"/>
            <a:chOff x="11039930" y="4350158"/>
            <a:chExt cx="5015335" cy="5015685"/>
          </a:xfrm>
        </p:grpSpPr>
        <p:sp>
          <p:nvSpPr>
            <p:cNvPr id="132" name="Shape 132"/>
            <p:cNvSpPr/>
            <p:nvPr/>
          </p:nvSpPr>
          <p:spPr>
            <a:xfrm rot="1800000">
              <a:off x="11712033" y="5021957"/>
              <a:ext cx="3671130" cy="3672086"/>
            </a:xfrm>
            <a:prstGeom prst="chord">
              <a:avLst>
                <a:gd name="adj1" fmla="val 3637865"/>
                <a:gd name="adj2" fmla="val 14364098"/>
              </a:avLst>
            </a:prstGeom>
            <a:solidFill>
              <a:srgbClr val="445469">
                <a:alpha val="78823"/>
              </a:srgbClr>
            </a:solidFill>
            <a:ln>
              <a:noFill/>
            </a:ln>
          </p:spPr>
          <p:txBody>
            <a:bodyPr spcFirstLastPara="1" wrap="square" lIns="109700" tIns="54850" rIns="109700" bIns="5485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5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3" name="Shape 133"/>
            <p:cNvSpPr/>
            <p:nvPr/>
          </p:nvSpPr>
          <p:spPr>
            <a:xfrm>
              <a:off x="11957547" y="5260998"/>
              <a:ext cx="3198804" cy="3196034"/>
            </a:xfrm>
            <a:custGeom>
              <a:avLst/>
              <a:gdLst/>
              <a:ahLst/>
              <a:cxnLst/>
              <a:rect l="0" t="0" r="0" b="0"/>
              <a:pathLst>
                <a:path w="108" h="108" extrusionOk="0">
                  <a:moveTo>
                    <a:pt x="54" y="0"/>
                  </a:moveTo>
                  <a:cubicBezTo>
                    <a:pt x="24" y="0"/>
                    <a:pt x="0" y="24"/>
                    <a:pt x="0" y="54"/>
                  </a:cubicBezTo>
                  <a:cubicBezTo>
                    <a:pt x="0" y="83"/>
                    <a:pt x="24" y="108"/>
                    <a:pt x="54" y="108"/>
                  </a:cubicBezTo>
                  <a:cubicBezTo>
                    <a:pt x="84" y="108"/>
                    <a:pt x="108" y="83"/>
                    <a:pt x="108" y="54"/>
                  </a:cubicBezTo>
                  <a:cubicBezTo>
                    <a:pt x="108" y="24"/>
                    <a:pt x="84" y="0"/>
                    <a:pt x="54" y="0"/>
                  </a:cubicBezTo>
                  <a:close/>
                  <a:moveTo>
                    <a:pt x="54" y="100"/>
                  </a:moveTo>
                  <a:cubicBezTo>
                    <a:pt x="28" y="100"/>
                    <a:pt x="7" y="79"/>
                    <a:pt x="7" y="54"/>
                  </a:cubicBezTo>
                  <a:cubicBezTo>
                    <a:pt x="7" y="28"/>
                    <a:pt x="28" y="7"/>
                    <a:pt x="54" y="7"/>
                  </a:cubicBezTo>
                  <a:cubicBezTo>
                    <a:pt x="80" y="7"/>
                    <a:pt x="101" y="28"/>
                    <a:pt x="101" y="54"/>
                  </a:cubicBezTo>
                  <a:cubicBezTo>
                    <a:pt x="101" y="79"/>
                    <a:pt x="80" y="100"/>
                    <a:pt x="54" y="100"/>
                  </a:cubicBezTo>
                  <a:close/>
                </a:path>
              </a:pathLst>
            </a:custGeom>
            <a:solidFill>
              <a:schemeClr val="lt1"/>
            </a:solidFill>
            <a:ln>
              <a:noFill/>
            </a:ln>
          </p:spPr>
          <p:txBody>
            <a:bodyPr spcFirstLastPara="1" wrap="square" lIns="109700" tIns="54850" rIns="109700" bIns="5485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5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134" name="Shape 134"/>
          <p:cNvSpPr txBox="1"/>
          <p:nvPr/>
        </p:nvSpPr>
        <p:spPr>
          <a:xfrm>
            <a:off x="831391" y="1562200"/>
            <a:ext cx="3997150" cy="723267"/>
          </a:xfrm>
          <a:prstGeom prst="rect">
            <a:avLst/>
          </a:prstGeom>
          <a:noFill/>
          <a:ln>
            <a:noFill/>
          </a:ln>
        </p:spPr>
        <p:txBody>
          <a:bodyPr spcFirstLastPara="1" wrap="square" lIns="45700" tIns="22850" rIns="45700" bIns="2285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400" b="1" i="0" u="none" strike="noStrike" kern="0" cap="none" spc="0" normalizeH="0" baseline="0" noProof="0">
                <a:ln>
                  <a:noFill/>
                </a:ln>
                <a:solidFill>
                  <a:srgbClr val="FFFFFF"/>
                </a:solidFill>
                <a:effectLst/>
                <a:uLnTx/>
                <a:uFillTx/>
                <a:latin typeface="Calibri"/>
                <a:ea typeface="Calibri"/>
                <a:cs typeface="Calibri"/>
                <a:sym typeface="Calibri"/>
              </a:rPr>
              <a:t>What We Know</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pic>
        <p:nvPicPr>
          <p:cNvPr id="135" name="Shape 135"/>
          <p:cNvPicPr preferRelativeResize="0"/>
          <p:nvPr/>
        </p:nvPicPr>
        <p:blipFill rotWithShape="1">
          <a:blip r:embed="rId3">
            <a:alphaModFix/>
          </a:blip>
          <a:srcRect/>
          <a:stretch/>
        </p:blipFill>
        <p:spPr>
          <a:xfrm>
            <a:off x="6977079" y="1683891"/>
            <a:ext cx="4938435" cy="3701637"/>
          </a:xfrm>
          <a:prstGeom prst="rect">
            <a:avLst/>
          </a:prstGeom>
          <a:noFill/>
          <a:ln>
            <a:noFill/>
          </a:ln>
        </p:spPr>
      </p:pic>
      <p:sp>
        <p:nvSpPr>
          <p:cNvPr id="136" name="Shape 136"/>
          <p:cNvSpPr/>
          <p:nvPr/>
        </p:nvSpPr>
        <p:spPr>
          <a:xfrm>
            <a:off x="1878451" y="2653701"/>
            <a:ext cx="1903030" cy="54863"/>
          </a:xfrm>
          <a:prstGeom prst="roundRect">
            <a:avLst>
              <a:gd name="adj" fmla="val 50000"/>
            </a:avLst>
          </a:prstGeom>
          <a:solidFill>
            <a:srgbClr val="00B0F0"/>
          </a:solidFill>
          <a:ln>
            <a:noFill/>
          </a:ln>
        </p:spPr>
        <p:txBody>
          <a:bodyPr spcFirstLastPara="1" wrap="square" lIns="109700" tIns="54850" rIns="109700" bIns="5485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45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137" name="Shape 137"/>
          <p:cNvSpPr txBox="1"/>
          <p:nvPr/>
        </p:nvSpPr>
        <p:spPr>
          <a:xfrm>
            <a:off x="1257346" y="3003854"/>
            <a:ext cx="3386363" cy="2708434"/>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400" b="1" i="0" u="none" strike="noStrike" kern="0" cap="none" spc="0" normalizeH="0" baseline="0" noProof="0">
                <a:ln>
                  <a:noFill/>
                </a:ln>
                <a:solidFill>
                  <a:srgbClr val="FFFFFF"/>
                </a:solidFill>
                <a:effectLst/>
                <a:uLnTx/>
                <a:uFillTx/>
                <a:latin typeface="Calibri"/>
                <a:ea typeface="Calibri"/>
                <a:cs typeface="Calibri"/>
                <a:sym typeface="Calibri"/>
              </a:rPr>
              <a:t>Scientists agree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400" b="1" i="0" u="none" strike="noStrike" kern="0" cap="none" spc="0" normalizeH="0" baseline="0" noProof="0">
                <a:ln>
                  <a:noFill/>
                </a:ln>
                <a:solidFill>
                  <a:srgbClr val="FFFFFF"/>
                </a:solidFill>
                <a:effectLst/>
                <a:uLnTx/>
                <a:uFillTx/>
                <a:latin typeface="Calibri"/>
                <a:ea typeface="Calibri"/>
                <a:cs typeface="Calibri"/>
                <a:sym typeface="Calibri"/>
              </a:rPr>
              <a:t>It’s real</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400" b="1" i="0" u="none" strike="noStrike" kern="0" cap="none" spc="0" normalizeH="0" baseline="0" noProof="0">
                <a:ln>
                  <a:noFill/>
                </a:ln>
                <a:solidFill>
                  <a:srgbClr val="FFFFFF"/>
                </a:solidFill>
                <a:effectLst/>
                <a:uLnTx/>
                <a:uFillTx/>
                <a:latin typeface="Calibri"/>
                <a:ea typeface="Calibri"/>
                <a:cs typeface="Calibri"/>
                <a:sym typeface="Calibri"/>
              </a:rPr>
              <a:t>It’s bad</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400" b="1" i="0" u="none" strike="noStrike" kern="0" cap="none" spc="0" normalizeH="0" baseline="0" noProof="0">
                <a:ln>
                  <a:noFill/>
                </a:ln>
                <a:solidFill>
                  <a:srgbClr val="FFFFFF"/>
                </a:solidFill>
                <a:effectLst/>
                <a:uLnTx/>
                <a:uFillTx/>
                <a:latin typeface="Calibri"/>
                <a:ea typeface="Calibri"/>
                <a:cs typeface="Calibri"/>
                <a:sym typeface="Calibri"/>
              </a:rPr>
              <a:t>It’s us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400" b="1" i="0" u="none" strike="noStrike" kern="0" cap="none" spc="0" normalizeH="0" baseline="0" noProof="0">
                <a:ln>
                  <a:noFill/>
                </a:ln>
                <a:solidFill>
                  <a:srgbClr val="FFFFFF"/>
                </a:solidFill>
                <a:effectLst/>
                <a:uLnTx/>
                <a:uFillTx/>
                <a:latin typeface="Calibri"/>
                <a:ea typeface="Calibri"/>
                <a:cs typeface="Calibri"/>
                <a:sym typeface="Calibri"/>
              </a:rPr>
              <a:t>And there’s hope.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Shape 138"/>
          <p:cNvSpPr/>
          <p:nvPr/>
        </p:nvSpPr>
        <p:spPr>
          <a:xfrm>
            <a:off x="5277420" y="2857573"/>
            <a:ext cx="1161208" cy="1161152"/>
          </a:xfrm>
          <a:custGeom>
            <a:avLst/>
            <a:gdLst/>
            <a:ahLst/>
            <a:cxnLst/>
            <a:rect l="0" t="0" r="0" b="0"/>
            <a:pathLst>
              <a:path w="1563" h="1563" extrusionOk="0">
                <a:moveTo>
                  <a:pt x="781" y="1562"/>
                </a:moveTo>
                <a:lnTo>
                  <a:pt x="781" y="1562"/>
                </a:lnTo>
                <a:cubicBezTo>
                  <a:pt x="1209" y="1562"/>
                  <a:pt x="1562" y="1212"/>
                  <a:pt x="1562" y="781"/>
                </a:cubicBezTo>
                <a:cubicBezTo>
                  <a:pt x="1562" y="354"/>
                  <a:pt x="1209" y="0"/>
                  <a:pt x="781" y="0"/>
                </a:cubicBezTo>
                <a:cubicBezTo>
                  <a:pt x="350" y="0"/>
                  <a:pt x="0" y="354"/>
                  <a:pt x="0" y="781"/>
                </a:cubicBezTo>
                <a:cubicBezTo>
                  <a:pt x="0" y="1212"/>
                  <a:pt x="350" y="1562"/>
                  <a:pt x="781" y="1562"/>
                </a:cubicBezTo>
              </a:path>
            </a:pathLst>
          </a:custGeom>
          <a:solidFill>
            <a:srgbClr val="0475A4"/>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39" name="Shape 139"/>
          <p:cNvSpPr/>
          <p:nvPr/>
        </p:nvSpPr>
        <p:spPr>
          <a:xfrm>
            <a:off x="5353080" y="2931586"/>
            <a:ext cx="1009890" cy="1009841"/>
          </a:xfrm>
          <a:custGeom>
            <a:avLst/>
            <a:gdLst/>
            <a:ahLst/>
            <a:cxnLst/>
            <a:rect l="0" t="0" r="0" b="0"/>
            <a:pathLst>
              <a:path w="1360" h="1360" extrusionOk="0">
                <a:moveTo>
                  <a:pt x="679" y="1359"/>
                </a:moveTo>
                <a:lnTo>
                  <a:pt x="679" y="1359"/>
                </a:lnTo>
                <a:cubicBezTo>
                  <a:pt x="1054" y="1359"/>
                  <a:pt x="1359" y="1054"/>
                  <a:pt x="1359" y="680"/>
                </a:cubicBezTo>
                <a:cubicBezTo>
                  <a:pt x="1359" y="305"/>
                  <a:pt x="1054" y="0"/>
                  <a:pt x="679" y="0"/>
                </a:cubicBezTo>
                <a:cubicBezTo>
                  <a:pt x="304" y="0"/>
                  <a:pt x="0" y="305"/>
                  <a:pt x="0" y="680"/>
                </a:cubicBezTo>
                <a:cubicBezTo>
                  <a:pt x="0" y="1054"/>
                  <a:pt x="304" y="1359"/>
                  <a:pt x="679" y="1359"/>
                </a:cubicBezTo>
              </a:path>
            </a:pathLst>
          </a:custGeom>
          <a:solidFill>
            <a:srgbClr val="FFFFFF"/>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0" name="Shape 140"/>
          <p:cNvSpPr/>
          <p:nvPr/>
        </p:nvSpPr>
        <p:spPr>
          <a:xfrm>
            <a:off x="5466686" y="3142105"/>
            <a:ext cx="276322" cy="371700"/>
          </a:xfrm>
          <a:custGeom>
            <a:avLst/>
            <a:gdLst/>
            <a:ahLst/>
            <a:cxnLst/>
            <a:rect l="0" t="0" r="0" b="0"/>
            <a:pathLst>
              <a:path w="376" h="502" extrusionOk="0">
                <a:moveTo>
                  <a:pt x="337" y="501"/>
                </a:moveTo>
                <a:lnTo>
                  <a:pt x="337" y="501"/>
                </a:lnTo>
                <a:cubicBezTo>
                  <a:pt x="337" y="378"/>
                  <a:pt x="337" y="378"/>
                  <a:pt x="337" y="378"/>
                </a:cubicBezTo>
                <a:cubicBezTo>
                  <a:pt x="357" y="365"/>
                  <a:pt x="375" y="340"/>
                  <a:pt x="375" y="294"/>
                </a:cubicBezTo>
                <a:cubicBezTo>
                  <a:pt x="375" y="84"/>
                  <a:pt x="375" y="84"/>
                  <a:pt x="375" y="84"/>
                </a:cubicBezTo>
                <a:cubicBezTo>
                  <a:pt x="375" y="52"/>
                  <a:pt x="347" y="46"/>
                  <a:pt x="333" y="52"/>
                </a:cubicBezTo>
                <a:cubicBezTo>
                  <a:pt x="333" y="133"/>
                  <a:pt x="333" y="133"/>
                  <a:pt x="333" y="133"/>
                </a:cubicBezTo>
                <a:cubicBezTo>
                  <a:pt x="333" y="151"/>
                  <a:pt x="319" y="147"/>
                  <a:pt x="319" y="133"/>
                </a:cubicBezTo>
                <a:cubicBezTo>
                  <a:pt x="319" y="35"/>
                  <a:pt x="319" y="35"/>
                  <a:pt x="319" y="35"/>
                </a:cubicBezTo>
                <a:cubicBezTo>
                  <a:pt x="319" y="11"/>
                  <a:pt x="277" y="7"/>
                  <a:pt x="270" y="31"/>
                </a:cubicBezTo>
                <a:cubicBezTo>
                  <a:pt x="270" y="129"/>
                  <a:pt x="270" y="129"/>
                  <a:pt x="270" y="129"/>
                </a:cubicBezTo>
                <a:cubicBezTo>
                  <a:pt x="270" y="147"/>
                  <a:pt x="256" y="144"/>
                  <a:pt x="256" y="129"/>
                </a:cubicBezTo>
                <a:cubicBezTo>
                  <a:pt x="256" y="24"/>
                  <a:pt x="256" y="24"/>
                  <a:pt x="256" y="24"/>
                </a:cubicBezTo>
                <a:cubicBezTo>
                  <a:pt x="256" y="4"/>
                  <a:pt x="207" y="0"/>
                  <a:pt x="200" y="28"/>
                </a:cubicBezTo>
                <a:cubicBezTo>
                  <a:pt x="200" y="136"/>
                  <a:pt x="200" y="136"/>
                  <a:pt x="200" y="136"/>
                </a:cubicBezTo>
                <a:cubicBezTo>
                  <a:pt x="200" y="151"/>
                  <a:pt x="186" y="151"/>
                  <a:pt x="186" y="133"/>
                </a:cubicBezTo>
                <a:cubicBezTo>
                  <a:pt x="186" y="39"/>
                  <a:pt x="186" y="39"/>
                  <a:pt x="186" y="39"/>
                </a:cubicBezTo>
                <a:cubicBezTo>
                  <a:pt x="172" y="21"/>
                  <a:pt x="137" y="28"/>
                  <a:pt x="130" y="77"/>
                </a:cubicBezTo>
                <a:cubicBezTo>
                  <a:pt x="130" y="210"/>
                  <a:pt x="130" y="210"/>
                  <a:pt x="130" y="210"/>
                </a:cubicBezTo>
                <a:cubicBezTo>
                  <a:pt x="95" y="189"/>
                  <a:pt x="67" y="189"/>
                  <a:pt x="32" y="206"/>
                </a:cubicBezTo>
                <a:cubicBezTo>
                  <a:pt x="0" y="224"/>
                  <a:pt x="11" y="266"/>
                  <a:pt x="35" y="273"/>
                </a:cubicBezTo>
                <a:cubicBezTo>
                  <a:pt x="63" y="284"/>
                  <a:pt x="81" y="263"/>
                  <a:pt x="98" y="284"/>
                </a:cubicBezTo>
                <a:cubicBezTo>
                  <a:pt x="109" y="311"/>
                  <a:pt x="130" y="368"/>
                  <a:pt x="154" y="371"/>
                </a:cubicBezTo>
                <a:cubicBezTo>
                  <a:pt x="154" y="459"/>
                  <a:pt x="154" y="459"/>
                  <a:pt x="154" y="459"/>
                </a:cubicBezTo>
                <a:lnTo>
                  <a:pt x="337" y="501"/>
                </a:lnTo>
              </a:path>
            </a:pathLst>
          </a:custGeom>
          <a:solidFill>
            <a:srgbClr val="E0AD7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1" name="Shape 141"/>
          <p:cNvSpPr/>
          <p:nvPr/>
        </p:nvSpPr>
        <p:spPr>
          <a:xfrm>
            <a:off x="5571951" y="3464466"/>
            <a:ext cx="151320" cy="220389"/>
          </a:xfrm>
          <a:custGeom>
            <a:avLst/>
            <a:gdLst/>
            <a:ahLst/>
            <a:cxnLst/>
            <a:rect l="0" t="0" r="0" b="0"/>
            <a:pathLst>
              <a:path w="208" h="299" extrusionOk="0">
                <a:moveTo>
                  <a:pt x="207" y="0"/>
                </a:moveTo>
                <a:lnTo>
                  <a:pt x="207" y="0"/>
                </a:lnTo>
                <a:cubicBezTo>
                  <a:pt x="207" y="298"/>
                  <a:pt x="207" y="298"/>
                  <a:pt x="207" y="298"/>
                </a:cubicBezTo>
                <a:cubicBezTo>
                  <a:pt x="0" y="298"/>
                  <a:pt x="0" y="298"/>
                  <a:pt x="0" y="298"/>
                </a:cubicBezTo>
                <a:cubicBezTo>
                  <a:pt x="0" y="298"/>
                  <a:pt x="0" y="63"/>
                  <a:pt x="0" y="0"/>
                </a:cubicBezTo>
                <a:lnTo>
                  <a:pt x="207" y="0"/>
                </a:lnTo>
              </a:path>
            </a:pathLst>
          </a:custGeom>
          <a:solidFill>
            <a:srgbClr val="0F64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2" name="Shape 142"/>
          <p:cNvSpPr/>
          <p:nvPr/>
        </p:nvSpPr>
        <p:spPr>
          <a:xfrm>
            <a:off x="5677215" y="3076317"/>
            <a:ext cx="309217" cy="417751"/>
          </a:xfrm>
          <a:custGeom>
            <a:avLst/>
            <a:gdLst/>
            <a:ahLst/>
            <a:cxnLst/>
            <a:rect l="0" t="0" r="0" b="0"/>
            <a:pathLst>
              <a:path w="421" h="565" extrusionOk="0">
                <a:moveTo>
                  <a:pt x="375" y="564"/>
                </a:moveTo>
                <a:lnTo>
                  <a:pt x="375" y="564"/>
                </a:lnTo>
                <a:cubicBezTo>
                  <a:pt x="375" y="424"/>
                  <a:pt x="375" y="424"/>
                  <a:pt x="375" y="424"/>
                </a:cubicBezTo>
                <a:cubicBezTo>
                  <a:pt x="399" y="407"/>
                  <a:pt x="417" y="379"/>
                  <a:pt x="420" y="329"/>
                </a:cubicBezTo>
                <a:cubicBezTo>
                  <a:pt x="420" y="95"/>
                  <a:pt x="420" y="95"/>
                  <a:pt x="420" y="95"/>
                </a:cubicBezTo>
                <a:cubicBezTo>
                  <a:pt x="420" y="60"/>
                  <a:pt x="385" y="53"/>
                  <a:pt x="372" y="64"/>
                </a:cubicBezTo>
                <a:cubicBezTo>
                  <a:pt x="372" y="154"/>
                  <a:pt x="372" y="154"/>
                  <a:pt x="372" y="154"/>
                </a:cubicBezTo>
                <a:cubicBezTo>
                  <a:pt x="372" y="172"/>
                  <a:pt x="357" y="169"/>
                  <a:pt x="357" y="154"/>
                </a:cubicBezTo>
                <a:cubicBezTo>
                  <a:pt x="357" y="42"/>
                  <a:pt x="357" y="42"/>
                  <a:pt x="357" y="42"/>
                </a:cubicBezTo>
                <a:cubicBezTo>
                  <a:pt x="354" y="14"/>
                  <a:pt x="308" y="11"/>
                  <a:pt x="301" y="39"/>
                </a:cubicBezTo>
                <a:cubicBezTo>
                  <a:pt x="301" y="147"/>
                  <a:pt x="301" y="147"/>
                  <a:pt x="301" y="147"/>
                </a:cubicBezTo>
                <a:cubicBezTo>
                  <a:pt x="298" y="165"/>
                  <a:pt x="283" y="162"/>
                  <a:pt x="283" y="147"/>
                </a:cubicBezTo>
                <a:cubicBezTo>
                  <a:pt x="283" y="32"/>
                  <a:pt x="283" y="32"/>
                  <a:pt x="283" y="32"/>
                </a:cubicBezTo>
                <a:cubicBezTo>
                  <a:pt x="283" y="7"/>
                  <a:pt x="228" y="0"/>
                  <a:pt x="224" y="32"/>
                </a:cubicBezTo>
                <a:cubicBezTo>
                  <a:pt x="224" y="154"/>
                  <a:pt x="224" y="154"/>
                  <a:pt x="224" y="154"/>
                </a:cubicBezTo>
                <a:cubicBezTo>
                  <a:pt x="221" y="172"/>
                  <a:pt x="207" y="172"/>
                  <a:pt x="207" y="154"/>
                </a:cubicBezTo>
                <a:cubicBezTo>
                  <a:pt x="207" y="46"/>
                  <a:pt x="207" y="46"/>
                  <a:pt x="207" y="46"/>
                </a:cubicBezTo>
                <a:cubicBezTo>
                  <a:pt x="193" y="29"/>
                  <a:pt x="151" y="35"/>
                  <a:pt x="147" y="92"/>
                </a:cubicBezTo>
                <a:cubicBezTo>
                  <a:pt x="143" y="239"/>
                  <a:pt x="143" y="239"/>
                  <a:pt x="143" y="239"/>
                </a:cubicBezTo>
                <a:cubicBezTo>
                  <a:pt x="105" y="214"/>
                  <a:pt x="73" y="214"/>
                  <a:pt x="35" y="232"/>
                </a:cubicBezTo>
                <a:cubicBezTo>
                  <a:pt x="0" y="252"/>
                  <a:pt x="11" y="302"/>
                  <a:pt x="38" y="309"/>
                </a:cubicBezTo>
                <a:cubicBezTo>
                  <a:pt x="73" y="319"/>
                  <a:pt x="88" y="298"/>
                  <a:pt x="108" y="319"/>
                </a:cubicBezTo>
                <a:cubicBezTo>
                  <a:pt x="119" y="351"/>
                  <a:pt x="143" y="414"/>
                  <a:pt x="172" y="417"/>
                </a:cubicBezTo>
                <a:cubicBezTo>
                  <a:pt x="172" y="515"/>
                  <a:pt x="172" y="515"/>
                  <a:pt x="172" y="515"/>
                </a:cubicBezTo>
                <a:lnTo>
                  <a:pt x="375" y="564"/>
                </a:lnTo>
              </a:path>
            </a:pathLst>
          </a:custGeom>
          <a:solidFill>
            <a:srgbClr val="F1C195"/>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3" name="Shape 143"/>
          <p:cNvSpPr/>
          <p:nvPr/>
        </p:nvSpPr>
        <p:spPr>
          <a:xfrm>
            <a:off x="5795639" y="3438150"/>
            <a:ext cx="171056" cy="246704"/>
          </a:xfrm>
          <a:custGeom>
            <a:avLst/>
            <a:gdLst/>
            <a:ahLst/>
            <a:cxnLst/>
            <a:rect l="0" t="0" r="0" b="0"/>
            <a:pathLst>
              <a:path w="232" h="334" extrusionOk="0">
                <a:moveTo>
                  <a:pt x="231" y="0"/>
                </a:moveTo>
                <a:lnTo>
                  <a:pt x="231" y="0"/>
                </a:lnTo>
                <a:cubicBezTo>
                  <a:pt x="231" y="333"/>
                  <a:pt x="231" y="333"/>
                  <a:pt x="231" y="333"/>
                </a:cubicBezTo>
                <a:cubicBezTo>
                  <a:pt x="0" y="333"/>
                  <a:pt x="0" y="333"/>
                  <a:pt x="0" y="333"/>
                </a:cubicBezTo>
                <a:cubicBezTo>
                  <a:pt x="0" y="333"/>
                  <a:pt x="0" y="70"/>
                  <a:pt x="0" y="0"/>
                </a:cubicBezTo>
                <a:lnTo>
                  <a:pt x="231" y="0"/>
                </a:lnTo>
              </a:path>
            </a:pathLst>
          </a:custGeom>
          <a:solidFill>
            <a:srgbClr val="E84137"/>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4" name="Shape 144"/>
          <p:cNvSpPr/>
          <p:nvPr/>
        </p:nvSpPr>
        <p:spPr>
          <a:xfrm>
            <a:off x="5920642" y="3142105"/>
            <a:ext cx="279611" cy="371700"/>
          </a:xfrm>
          <a:custGeom>
            <a:avLst/>
            <a:gdLst/>
            <a:ahLst/>
            <a:cxnLst/>
            <a:rect l="0" t="0" r="0" b="0"/>
            <a:pathLst>
              <a:path w="379" h="502" extrusionOk="0">
                <a:moveTo>
                  <a:pt x="336" y="501"/>
                </a:moveTo>
                <a:lnTo>
                  <a:pt x="336" y="501"/>
                </a:lnTo>
                <a:cubicBezTo>
                  <a:pt x="336" y="378"/>
                  <a:pt x="336" y="378"/>
                  <a:pt x="336" y="378"/>
                </a:cubicBezTo>
                <a:cubicBezTo>
                  <a:pt x="357" y="365"/>
                  <a:pt x="375" y="340"/>
                  <a:pt x="378" y="294"/>
                </a:cubicBezTo>
                <a:cubicBezTo>
                  <a:pt x="378" y="84"/>
                  <a:pt x="378" y="84"/>
                  <a:pt x="378" y="84"/>
                </a:cubicBezTo>
                <a:cubicBezTo>
                  <a:pt x="378" y="52"/>
                  <a:pt x="350" y="46"/>
                  <a:pt x="336" y="52"/>
                </a:cubicBezTo>
                <a:cubicBezTo>
                  <a:pt x="336" y="133"/>
                  <a:pt x="336" y="133"/>
                  <a:pt x="336" y="133"/>
                </a:cubicBezTo>
                <a:cubicBezTo>
                  <a:pt x="336" y="151"/>
                  <a:pt x="322" y="147"/>
                  <a:pt x="322" y="133"/>
                </a:cubicBezTo>
                <a:cubicBezTo>
                  <a:pt x="322" y="35"/>
                  <a:pt x="322" y="35"/>
                  <a:pt x="322" y="35"/>
                </a:cubicBezTo>
                <a:cubicBezTo>
                  <a:pt x="319" y="11"/>
                  <a:pt x="276" y="7"/>
                  <a:pt x="273" y="31"/>
                </a:cubicBezTo>
                <a:cubicBezTo>
                  <a:pt x="269" y="129"/>
                  <a:pt x="269" y="129"/>
                  <a:pt x="269" y="129"/>
                </a:cubicBezTo>
                <a:cubicBezTo>
                  <a:pt x="269" y="147"/>
                  <a:pt x="256" y="144"/>
                  <a:pt x="259" y="129"/>
                </a:cubicBezTo>
                <a:cubicBezTo>
                  <a:pt x="259" y="24"/>
                  <a:pt x="259" y="24"/>
                  <a:pt x="259" y="24"/>
                </a:cubicBezTo>
                <a:cubicBezTo>
                  <a:pt x="256" y="4"/>
                  <a:pt x="206" y="0"/>
                  <a:pt x="203" y="28"/>
                </a:cubicBezTo>
                <a:cubicBezTo>
                  <a:pt x="203" y="136"/>
                  <a:pt x="203" y="136"/>
                  <a:pt x="203" y="136"/>
                </a:cubicBezTo>
                <a:cubicBezTo>
                  <a:pt x="199" y="151"/>
                  <a:pt x="189" y="151"/>
                  <a:pt x="189" y="133"/>
                </a:cubicBezTo>
                <a:cubicBezTo>
                  <a:pt x="189" y="39"/>
                  <a:pt x="189" y="39"/>
                  <a:pt x="189" y="39"/>
                </a:cubicBezTo>
                <a:cubicBezTo>
                  <a:pt x="175" y="21"/>
                  <a:pt x="140" y="28"/>
                  <a:pt x="133" y="77"/>
                </a:cubicBezTo>
                <a:cubicBezTo>
                  <a:pt x="133" y="210"/>
                  <a:pt x="133" y="210"/>
                  <a:pt x="133" y="210"/>
                </a:cubicBezTo>
                <a:cubicBezTo>
                  <a:pt x="94" y="189"/>
                  <a:pt x="66" y="189"/>
                  <a:pt x="31" y="206"/>
                </a:cubicBezTo>
                <a:cubicBezTo>
                  <a:pt x="0" y="224"/>
                  <a:pt x="11" y="266"/>
                  <a:pt x="38" y="273"/>
                </a:cubicBezTo>
                <a:cubicBezTo>
                  <a:pt x="66" y="284"/>
                  <a:pt x="81" y="263"/>
                  <a:pt x="101" y="284"/>
                </a:cubicBezTo>
                <a:cubicBezTo>
                  <a:pt x="112" y="311"/>
                  <a:pt x="133" y="368"/>
                  <a:pt x="157" y="371"/>
                </a:cubicBezTo>
                <a:cubicBezTo>
                  <a:pt x="157" y="459"/>
                  <a:pt x="157" y="459"/>
                  <a:pt x="157" y="459"/>
                </a:cubicBezTo>
                <a:lnTo>
                  <a:pt x="336" y="501"/>
                </a:lnTo>
              </a:path>
            </a:pathLst>
          </a:custGeom>
          <a:solidFill>
            <a:srgbClr val="E0AD7E"/>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5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45" name="Shape 145"/>
          <p:cNvSpPr/>
          <p:nvPr/>
        </p:nvSpPr>
        <p:spPr>
          <a:xfrm>
            <a:off x="6029197" y="3464466"/>
            <a:ext cx="151320" cy="220389"/>
          </a:xfrm>
          <a:custGeom>
            <a:avLst/>
            <a:gdLst/>
            <a:ahLst/>
            <a:cxnLst/>
            <a:rect l="0" t="0" r="0" b="0"/>
            <a:pathLst>
              <a:path w="207" h="299" extrusionOk="0">
                <a:moveTo>
                  <a:pt x="206" y="0"/>
                </a:moveTo>
                <a:lnTo>
                  <a:pt x="206" y="0"/>
                </a:lnTo>
                <a:cubicBezTo>
                  <a:pt x="206" y="298"/>
                  <a:pt x="206" y="298"/>
                  <a:pt x="206" y="298"/>
                </a:cubicBezTo>
                <a:cubicBezTo>
                  <a:pt x="0" y="298"/>
                  <a:pt x="0" y="298"/>
                  <a:pt x="0" y="298"/>
                </a:cubicBezTo>
                <a:cubicBezTo>
                  <a:pt x="0" y="298"/>
                  <a:pt x="0" y="63"/>
                  <a:pt x="0" y="0"/>
                </a:cubicBezTo>
                <a:lnTo>
                  <a:pt x="206" y="0"/>
                </a:lnTo>
              </a:path>
            </a:pathLst>
          </a:custGeom>
          <a:solidFill>
            <a:srgbClr val="0F6486"/>
          </a:solid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45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30"/>
                                        </p:tgtEl>
                                        <p:attrNameLst>
                                          <p:attrName>style.visibility</p:attrName>
                                        </p:attrNameLst>
                                      </p:cBhvr>
                                      <p:to>
                                        <p:strVal val="visible"/>
                                      </p:to>
                                    </p:set>
                                    <p:anim calcmode="lin" valueType="num">
                                      <p:cBhvr additive="base">
                                        <p:cTn id="7" dur="500"/>
                                        <p:tgtEl>
                                          <p:spTgt spid="130"/>
                                        </p:tgtEl>
                                        <p:attrNameLst>
                                          <p:attrName>ppt_x</p:attrName>
                                        </p:attrNameLst>
                                      </p:cBhvr>
                                      <p:tavLst>
                                        <p:tav tm="0">
                                          <p:val>
                                            <p:strVal val="#ppt_x-1"/>
                                          </p:val>
                                        </p:tav>
                                        <p:tav tm="100000">
                                          <p:val>
                                            <p:strVal val="#ppt_x"/>
                                          </p:val>
                                        </p:tav>
                                      </p:tavLst>
                                    </p:anim>
                                  </p:childTnLst>
                                </p:cTn>
                              </p:par>
                            </p:childTnLst>
                          </p:cTn>
                        </p:par>
                        <p:par>
                          <p:cTn id="8" fill="hold">
                            <p:stCondLst>
                              <p:cond delay="500"/>
                            </p:stCondLst>
                            <p:childTnLst>
                              <p:par>
                                <p:cTn id="9" presetID="23" presetClass="entr" presetSubtype="16" fill="hold" nodeType="afterEffect">
                                  <p:stCondLst>
                                    <p:cond delay="0"/>
                                  </p:stCondLst>
                                  <p:childTnLst>
                                    <p:set>
                                      <p:cBhvr>
                                        <p:cTn id="10" dur="1" fill="hold">
                                          <p:stCondLst>
                                            <p:cond delay="0"/>
                                          </p:stCondLst>
                                        </p:cTn>
                                        <p:tgtEl>
                                          <p:spTgt spid="131"/>
                                        </p:tgtEl>
                                        <p:attrNameLst>
                                          <p:attrName>style.visibility</p:attrName>
                                        </p:attrNameLst>
                                      </p:cBhvr>
                                      <p:to>
                                        <p:strVal val="visible"/>
                                      </p:to>
                                    </p:set>
                                    <p:anim calcmode="lin" valueType="num">
                                      <p:cBhvr additive="base">
                                        <p:cTn id="11" dur="500"/>
                                        <p:tgtEl>
                                          <p:spTgt spid="131"/>
                                        </p:tgtEl>
                                        <p:attrNameLst>
                                          <p:attrName>ppt_w</p:attrName>
                                        </p:attrNameLst>
                                      </p:cBhvr>
                                      <p:tavLst>
                                        <p:tav tm="0">
                                          <p:val>
                                            <p:strVal val="0"/>
                                          </p:val>
                                        </p:tav>
                                        <p:tav tm="100000">
                                          <p:val>
                                            <p:strVal val="#ppt_w"/>
                                          </p:val>
                                        </p:tav>
                                      </p:tavLst>
                                    </p:anim>
                                    <p:anim calcmode="lin" valueType="num">
                                      <p:cBhvr additive="base">
                                        <p:cTn id="12" dur="500"/>
                                        <p:tgtEl>
                                          <p:spTgt spid="131"/>
                                        </p:tgtEl>
                                        <p:attrNameLst>
                                          <p:attrName>ppt_h</p:attrName>
                                        </p:attrNameLst>
                                      </p:cBhvr>
                                      <p:tavLst>
                                        <p:tav tm="0">
                                          <p:val>
                                            <p:strVal val="0"/>
                                          </p:val>
                                        </p:tav>
                                        <p:tav tm="100000">
                                          <p:val>
                                            <p:strVal val="#ppt_h"/>
                                          </p:val>
                                        </p:tav>
                                      </p:tavLst>
                                    </p:anim>
                                  </p:childTnLst>
                                </p:cTn>
                              </p:par>
                              <p:par>
                                <p:cTn id="13" presetID="10" presetClass="entr" presetSubtype="0" fill="hold" nodeType="withEffect">
                                  <p:stCondLst>
                                    <p:cond delay="0"/>
                                  </p:stCondLst>
                                  <p:childTnLst>
                                    <p:set>
                                      <p:cBhvr>
                                        <p:cTn id="14" dur="1" fill="hold">
                                          <p:stCondLst>
                                            <p:cond delay="0"/>
                                          </p:stCondLst>
                                        </p:cTn>
                                        <p:tgtEl>
                                          <p:spTgt spid="136"/>
                                        </p:tgtEl>
                                        <p:attrNameLst>
                                          <p:attrName>style.visibility</p:attrName>
                                        </p:attrNameLst>
                                      </p:cBhvr>
                                      <p:to>
                                        <p:strVal val="visible"/>
                                      </p:to>
                                    </p:set>
                                    <p:animEffect transition="in" filter="fade">
                                      <p:cBhvr>
                                        <p:cTn id="15" dur="500"/>
                                        <p:tgtEl>
                                          <p:spTgt spid="13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37">
                                            <p:txEl>
                                              <p:pRg st="0" end="0"/>
                                            </p:txEl>
                                          </p:spTgt>
                                        </p:tgtEl>
                                        <p:attrNameLst>
                                          <p:attrName>style.visibility</p:attrName>
                                        </p:attrNameLst>
                                      </p:cBhvr>
                                      <p:to>
                                        <p:strVal val="visible"/>
                                      </p:to>
                                    </p:set>
                                    <p:animEffect transition="in" filter="fade">
                                      <p:cBhvr>
                                        <p:cTn id="20" dur="500"/>
                                        <p:tgtEl>
                                          <p:spTgt spid="13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37">
                                            <p:txEl>
                                              <p:pRg st="1" end="1"/>
                                            </p:txEl>
                                          </p:spTgt>
                                        </p:tgtEl>
                                        <p:attrNameLst>
                                          <p:attrName>style.visibility</p:attrName>
                                        </p:attrNameLst>
                                      </p:cBhvr>
                                      <p:to>
                                        <p:strVal val="visible"/>
                                      </p:to>
                                    </p:set>
                                    <p:animEffect transition="in" filter="fade">
                                      <p:cBhvr>
                                        <p:cTn id="25" dur="500"/>
                                        <p:tgtEl>
                                          <p:spTgt spid="137">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37">
                                            <p:txEl>
                                              <p:pRg st="2" end="2"/>
                                            </p:txEl>
                                          </p:spTgt>
                                        </p:tgtEl>
                                        <p:attrNameLst>
                                          <p:attrName>style.visibility</p:attrName>
                                        </p:attrNameLst>
                                      </p:cBhvr>
                                      <p:to>
                                        <p:strVal val="visible"/>
                                      </p:to>
                                    </p:set>
                                    <p:animEffect transition="in" filter="fade">
                                      <p:cBhvr>
                                        <p:cTn id="30" dur="500"/>
                                        <p:tgtEl>
                                          <p:spTgt spid="137">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37">
                                            <p:txEl>
                                              <p:pRg st="3" end="3"/>
                                            </p:txEl>
                                          </p:spTgt>
                                        </p:tgtEl>
                                        <p:attrNameLst>
                                          <p:attrName>style.visibility</p:attrName>
                                        </p:attrNameLst>
                                      </p:cBhvr>
                                      <p:to>
                                        <p:strVal val="visible"/>
                                      </p:to>
                                    </p:set>
                                    <p:animEffect transition="in" filter="fade">
                                      <p:cBhvr>
                                        <p:cTn id="35" dur="500"/>
                                        <p:tgtEl>
                                          <p:spTgt spid="137">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37">
                                            <p:txEl>
                                              <p:pRg st="4" end="4"/>
                                            </p:txEl>
                                          </p:spTgt>
                                        </p:tgtEl>
                                        <p:attrNameLst>
                                          <p:attrName>style.visibility</p:attrName>
                                        </p:attrNameLst>
                                      </p:cBhvr>
                                      <p:to>
                                        <p:strVal val="visible"/>
                                      </p:to>
                                    </p:set>
                                    <p:animEffect transition="in" filter="fade">
                                      <p:cBhvr>
                                        <p:cTn id="40" dur="500"/>
                                        <p:tgtEl>
                                          <p:spTgt spid="13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39"/>
          <p:cNvSpPr txBox="1">
            <a:spLocks noGrp="1"/>
          </p:cNvSpPr>
          <p:nvPr>
            <p:ph type="title"/>
          </p:nvPr>
        </p:nvSpPr>
        <p:spPr>
          <a:xfrm>
            <a:off x="161150" y="288575"/>
            <a:ext cx="11892300" cy="763500"/>
          </a:xfrm>
          <a:prstGeom prst="rect">
            <a:avLst/>
          </a:prstGeom>
          <a:noFill/>
          <a:ln>
            <a:noFill/>
          </a:ln>
        </p:spPr>
        <p:txBody>
          <a:bodyPr spcFirstLastPara="1" wrap="square" lIns="121900" tIns="121900" rIns="121900" bIns="121900" anchor="t" anchorCtr="0">
            <a:noAutofit/>
          </a:bodyPr>
          <a:lstStyle/>
          <a:p>
            <a:pPr marL="0" lvl="0" indent="0" algn="ctr" rtl="0">
              <a:lnSpc>
                <a:spcPct val="100000"/>
              </a:lnSpc>
              <a:spcBef>
                <a:spcPts val="0"/>
              </a:spcBef>
              <a:spcAft>
                <a:spcPts val="0"/>
              </a:spcAft>
              <a:buSzPts val="5300"/>
              <a:buNone/>
            </a:pPr>
            <a:r>
              <a:rPr lang="en-US" dirty="0"/>
              <a:t>How Long Do We Have?</a:t>
            </a:r>
            <a:endParaRPr dirty="0"/>
          </a:p>
        </p:txBody>
      </p:sp>
      <p:sp>
        <p:nvSpPr>
          <p:cNvPr id="296" name="Google Shape;296;p39"/>
          <p:cNvSpPr txBox="1"/>
          <p:nvPr/>
        </p:nvSpPr>
        <p:spPr>
          <a:xfrm>
            <a:off x="754500" y="1697050"/>
            <a:ext cx="5814600" cy="193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5150" dirty="0">
              <a:solidFill>
                <a:srgbClr val="544741"/>
              </a:solidFill>
              <a:latin typeface="Source Sans Pro"/>
              <a:ea typeface="Source Sans Pro"/>
              <a:cs typeface="Source Sans Pro"/>
              <a:sym typeface="Source Sans Pro"/>
            </a:endParaRPr>
          </a:p>
          <a:p>
            <a:pPr marL="0" lvl="0" indent="0" algn="l" rtl="0">
              <a:spcBef>
                <a:spcPts val="0"/>
              </a:spcBef>
              <a:spcAft>
                <a:spcPts val="0"/>
              </a:spcAft>
              <a:buNone/>
            </a:pPr>
            <a:r>
              <a:rPr lang="en-US" sz="5150" dirty="0">
                <a:solidFill>
                  <a:srgbClr val="544741"/>
                </a:solidFill>
                <a:latin typeface="Source Sans Pro"/>
                <a:ea typeface="Source Sans Pro"/>
                <a:cs typeface="Source Sans Pro"/>
                <a:sym typeface="Source Sans Pro"/>
              </a:rPr>
              <a:t>The IPCC reports we have </a:t>
            </a:r>
            <a:r>
              <a:rPr lang="en-US" sz="5150" b="1" dirty="0">
                <a:solidFill>
                  <a:srgbClr val="544741"/>
                </a:solidFill>
                <a:latin typeface="Source Sans Pro"/>
                <a:ea typeface="Source Sans Pro"/>
                <a:cs typeface="Source Sans Pro"/>
                <a:sym typeface="Source Sans Pro"/>
              </a:rPr>
              <a:t>11 years</a:t>
            </a:r>
            <a:r>
              <a:rPr lang="en-US" sz="5150" dirty="0">
                <a:solidFill>
                  <a:srgbClr val="544741"/>
                </a:solidFill>
                <a:latin typeface="Source Sans Pro"/>
                <a:ea typeface="Source Sans Pro"/>
                <a:cs typeface="Source Sans Pro"/>
                <a:sym typeface="Source Sans Pro"/>
              </a:rPr>
              <a:t> to cut global emissions</a:t>
            </a:r>
            <a:br>
              <a:rPr lang="en-US" sz="5150" dirty="0">
                <a:solidFill>
                  <a:srgbClr val="544741"/>
                </a:solidFill>
                <a:latin typeface="Source Sans Pro"/>
                <a:ea typeface="Source Sans Pro"/>
                <a:cs typeface="Source Sans Pro"/>
                <a:sym typeface="Source Sans Pro"/>
              </a:rPr>
            </a:br>
            <a:r>
              <a:rPr lang="en-US" sz="5150" b="1" dirty="0">
                <a:solidFill>
                  <a:srgbClr val="544741"/>
                </a:solidFill>
                <a:latin typeface="Source Sans Pro"/>
                <a:ea typeface="Source Sans Pro"/>
                <a:cs typeface="Source Sans Pro"/>
                <a:sym typeface="Source Sans Pro"/>
              </a:rPr>
              <a:t>by 50%.</a:t>
            </a:r>
            <a:endParaRPr sz="5150" b="1" dirty="0">
              <a:solidFill>
                <a:srgbClr val="544741"/>
              </a:solidFill>
              <a:latin typeface="Source Sans Pro"/>
              <a:ea typeface="Source Sans Pro"/>
              <a:cs typeface="Source Sans Pro"/>
              <a:sym typeface="Source Sans Pro"/>
            </a:endParaRPr>
          </a:p>
          <a:p>
            <a:pPr marL="0" lvl="0" indent="0" algn="l" rtl="0">
              <a:spcBef>
                <a:spcPts val="0"/>
              </a:spcBef>
              <a:spcAft>
                <a:spcPts val="0"/>
              </a:spcAft>
              <a:buNone/>
            </a:pPr>
            <a:endParaRPr sz="5150" dirty="0">
              <a:solidFill>
                <a:srgbClr val="544741"/>
              </a:solidFill>
              <a:latin typeface="Source Sans Pro"/>
              <a:ea typeface="Source Sans Pro"/>
              <a:cs typeface="Source Sans Pro"/>
              <a:sym typeface="Source Sans Pro"/>
            </a:endParaRPr>
          </a:p>
          <a:p>
            <a:pPr marL="0" lvl="0" indent="0" algn="l" rtl="0">
              <a:spcBef>
                <a:spcPts val="0"/>
              </a:spcBef>
              <a:spcAft>
                <a:spcPts val="0"/>
              </a:spcAft>
              <a:buNone/>
            </a:pPr>
            <a:endParaRPr sz="5150" dirty="0">
              <a:solidFill>
                <a:srgbClr val="544741"/>
              </a:solidFill>
              <a:latin typeface="Source Sans Pro"/>
              <a:ea typeface="Source Sans Pro"/>
              <a:cs typeface="Source Sans Pro"/>
              <a:sym typeface="Source Sans Pro"/>
            </a:endParaRPr>
          </a:p>
          <a:p>
            <a:pPr marL="2286000" lvl="0" indent="457200" algn="l" rtl="0">
              <a:spcBef>
                <a:spcPts val="0"/>
              </a:spcBef>
              <a:spcAft>
                <a:spcPts val="0"/>
              </a:spcAft>
              <a:buNone/>
            </a:pPr>
            <a:br>
              <a:rPr lang="en-US" sz="5150" dirty="0">
                <a:solidFill>
                  <a:srgbClr val="544741"/>
                </a:solidFill>
                <a:latin typeface="Source Sans Pro"/>
                <a:ea typeface="Source Sans Pro"/>
                <a:cs typeface="Source Sans Pro"/>
                <a:sym typeface="Source Sans Pro"/>
              </a:rPr>
            </a:br>
            <a:endParaRPr sz="5150" dirty="0">
              <a:solidFill>
                <a:srgbClr val="544741"/>
              </a:solidFill>
              <a:latin typeface="Source Sans Pro"/>
              <a:ea typeface="Source Sans Pro"/>
              <a:cs typeface="Source Sans Pro"/>
              <a:sym typeface="Source Sans Pro"/>
            </a:endParaRPr>
          </a:p>
          <a:p>
            <a:pPr marL="0" lvl="0" indent="0" algn="ctr" rtl="0">
              <a:spcBef>
                <a:spcPts val="0"/>
              </a:spcBef>
              <a:spcAft>
                <a:spcPts val="0"/>
              </a:spcAft>
              <a:buNone/>
            </a:pPr>
            <a:endParaRPr sz="1600" dirty="0">
              <a:solidFill>
                <a:srgbClr val="544741"/>
              </a:solidFill>
            </a:endParaRPr>
          </a:p>
        </p:txBody>
      </p:sp>
      <p:pic>
        <p:nvPicPr>
          <p:cNvPr id="297" name="Google Shape;297;p39"/>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7299500" y="1849450"/>
            <a:ext cx="4329073" cy="4326151"/>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6"/>
                                        </p:tgtEl>
                                        <p:attrNameLst>
                                          <p:attrName>style.visibility</p:attrName>
                                        </p:attrNameLst>
                                      </p:cBhvr>
                                      <p:to>
                                        <p:strVal val="visible"/>
                                      </p:to>
                                    </p:set>
                                    <p:animEffect transition="in" filter="fade">
                                      <p:cBhvr>
                                        <p:cTn id="7" dur="1000"/>
                                        <p:tgtEl>
                                          <p:spTgt spid="2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40"/>
          <p:cNvSpPr txBox="1">
            <a:spLocks noGrp="1"/>
          </p:cNvSpPr>
          <p:nvPr>
            <p:ph type="title"/>
          </p:nvPr>
        </p:nvSpPr>
        <p:spPr>
          <a:xfrm>
            <a:off x="414533" y="600200"/>
            <a:ext cx="7670400" cy="20265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6400"/>
              <a:buNone/>
            </a:pPr>
            <a:r>
              <a:rPr lang="en-US" dirty="0"/>
              <a:t>Quick Poll</a:t>
            </a:r>
            <a:endParaRPr dirty="0"/>
          </a:p>
        </p:txBody>
      </p:sp>
      <p:sp>
        <p:nvSpPr>
          <p:cNvPr id="303" name="Google Shape;303;p40"/>
          <p:cNvSpPr txBox="1">
            <a:spLocks noGrp="1"/>
          </p:cNvSpPr>
          <p:nvPr>
            <p:ph type="subTitle" idx="1"/>
          </p:nvPr>
        </p:nvSpPr>
        <p:spPr>
          <a:xfrm>
            <a:off x="414524" y="2811000"/>
            <a:ext cx="10364100" cy="1802700"/>
          </a:xfrm>
          <a:prstGeom prst="rect">
            <a:avLst/>
          </a:prstGeom>
          <a:noFill/>
          <a:ln>
            <a:noFill/>
          </a:ln>
        </p:spPr>
        <p:txBody>
          <a:bodyPr spcFirstLastPara="1" wrap="square" lIns="121900" tIns="121900" rIns="121900" bIns="121900" anchor="t" anchorCtr="0">
            <a:noAutofit/>
          </a:bodyPr>
          <a:lstStyle/>
          <a:p>
            <a:pPr marL="457200" lvl="0" indent="-546100" algn="l" rtl="0">
              <a:lnSpc>
                <a:spcPct val="115000"/>
              </a:lnSpc>
              <a:spcBef>
                <a:spcPts val="0"/>
              </a:spcBef>
              <a:spcAft>
                <a:spcPts val="0"/>
              </a:spcAft>
              <a:buClr>
                <a:srgbClr val="FFFFFF"/>
              </a:buClr>
              <a:buSzPts val="5000"/>
              <a:buChar char="➔"/>
            </a:pPr>
            <a:r>
              <a:rPr lang="en-US" sz="5000">
                <a:solidFill>
                  <a:srgbClr val="FFFFFF"/>
                </a:solidFill>
              </a:rPr>
              <a:t>This is mostly new information</a:t>
            </a:r>
            <a:br>
              <a:rPr lang="en-US" sz="5000">
                <a:solidFill>
                  <a:srgbClr val="FFFFFF"/>
                </a:solidFill>
              </a:rPr>
            </a:br>
            <a:endParaRPr sz="5000">
              <a:solidFill>
                <a:srgbClr val="FFFFFF"/>
              </a:solidFill>
            </a:endParaRPr>
          </a:p>
          <a:p>
            <a:pPr marL="457200" lvl="0" indent="-546100" algn="l" rtl="0">
              <a:lnSpc>
                <a:spcPct val="115000"/>
              </a:lnSpc>
              <a:spcBef>
                <a:spcPts val="0"/>
              </a:spcBef>
              <a:spcAft>
                <a:spcPts val="0"/>
              </a:spcAft>
              <a:buClr>
                <a:srgbClr val="FFFFFF"/>
              </a:buClr>
              <a:buSzPts val="5000"/>
              <a:buChar char="➔"/>
            </a:pPr>
            <a:r>
              <a:rPr lang="en-US" sz="5000">
                <a:solidFill>
                  <a:srgbClr val="FFFFFF"/>
                </a:solidFill>
              </a:rPr>
              <a:t>I’ve heard most of this before</a:t>
            </a:r>
            <a:endParaRPr sz="4000">
              <a:solidFill>
                <a:srgbClr val="FFFFFF"/>
              </a:solidFill>
            </a:endParaRPr>
          </a:p>
        </p:txBody>
      </p:sp>
      <p:cxnSp>
        <p:nvCxnSpPr>
          <p:cNvPr id="304" name="Google Shape;304;p40"/>
          <p:cNvCxnSpPr/>
          <p:nvPr/>
        </p:nvCxnSpPr>
        <p:spPr>
          <a:xfrm>
            <a:off x="466828" y="1882733"/>
            <a:ext cx="6815100" cy="0"/>
          </a:xfrm>
          <a:prstGeom prst="straightConnector1">
            <a:avLst/>
          </a:prstGeom>
          <a:noFill/>
          <a:ln w="76200" cap="flat" cmpd="sng">
            <a:solidFill>
              <a:srgbClr val="9BC23B"/>
            </a:solidFill>
            <a:prstDash val="solid"/>
            <a:round/>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3"/>
                                        </p:tgtEl>
                                        <p:attrNameLst>
                                          <p:attrName>style.visibility</p:attrName>
                                        </p:attrNameLst>
                                      </p:cBhvr>
                                      <p:to>
                                        <p:strVal val="visible"/>
                                      </p:to>
                                    </p:set>
                                    <p:animEffect transition="in" filter="fade">
                                      <p:cBhvr>
                                        <p:cTn id="7" dur="1000"/>
                                        <p:tgtEl>
                                          <p:spTgt spid="3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41"/>
          <p:cNvSpPr txBox="1">
            <a:spLocks noGrp="1"/>
          </p:cNvSpPr>
          <p:nvPr>
            <p:ph type="title"/>
          </p:nvPr>
        </p:nvSpPr>
        <p:spPr>
          <a:xfrm>
            <a:off x="161150" y="288575"/>
            <a:ext cx="11892300" cy="763500"/>
          </a:xfrm>
          <a:prstGeom prst="rect">
            <a:avLst/>
          </a:prstGeom>
          <a:noFill/>
          <a:ln>
            <a:noFill/>
          </a:ln>
        </p:spPr>
        <p:txBody>
          <a:bodyPr spcFirstLastPara="1" wrap="square" lIns="121900" tIns="121900" rIns="121900" bIns="121900" anchor="t" anchorCtr="0">
            <a:noAutofit/>
          </a:bodyPr>
          <a:lstStyle/>
          <a:p>
            <a:pPr marL="0" lvl="0" indent="0" algn="l" rtl="0">
              <a:spcBef>
                <a:spcPts val="0"/>
              </a:spcBef>
              <a:spcAft>
                <a:spcPts val="0"/>
              </a:spcAft>
              <a:buClr>
                <a:schemeClr val="dk1"/>
              </a:buClr>
              <a:buSzPts val="4000"/>
              <a:buFont typeface="Arial"/>
              <a:buNone/>
            </a:pPr>
            <a:r>
              <a:rPr lang="en-US" sz="5000" dirty="0">
                <a:solidFill>
                  <a:schemeClr val="lt1"/>
                </a:solidFill>
              </a:rPr>
              <a:t>Which Describes You Best?</a:t>
            </a:r>
            <a:endParaRPr sz="6300" dirty="0"/>
          </a:p>
        </p:txBody>
      </p:sp>
      <p:sp>
        <p:nvSpPr>
          <p:cNvPr id="310" name="Google Shape;310;p41"/>
          <p:cNvSpPr txBox="1">
            <a:spLocks noGrp="1"/>
          </p:cNvSpPr>
          <p:nvPr>
            <p:ph type="body" idx="4294967295"/>
          </p:nvPr>
        </p:nvSpPr>
        <p:spPr>
          <a:xfrm>
            <a:off x="644200" y="1308950"/>
            <a:ext cx="11547900" cy="5343900"/>
          </a:xfrm>
          <a:prstGeom prst="rect">
            <a:avLst/>
          </a:prstGeom>
          <a:noFill/>
          <a:ln>
            <a:noFill/>
          </a:ln>
        </p:spPr>
        <p:txBody>
          <a:bodyPr spcFirstLastPara="1" wrap="square" lIns="121900" tIns="121900" rIns="121900" bIns="121900" anchor="t" anchorCtr="0">
            <a:noAutofit/>
          </a:bodyPr>
          <a:lstStyle/>
          <a:p>
            <a:pPr marL="457200" lvl="0" indent="0" algn="l" rtl="0">
              <a:lnSpc>
                <a:spcPct val="100000"/>
              </a:lnSpc>
              <a:spcBef>
                <a:spcPts val="2000"/>
              </a:spcBef>
              <a:spcAft>
                <a:spcPts val="0"/>
              </a:spcAft>
              <a:buNone/>
            </a:pPr>
            <a:r>
              <a:rPr lang="en-US" sz="3000" dirty="0">
                <a:latin typeface="Source Sans Pro"/>
                <a:ea typeface="Source Sans Pro"/>
                <a:cs typeface="Source Sans Pro"/>
                <a:sym typeface="Source Sans Pro"/>
              </a:rPr>
              <a:t>I haven’t heard much about climate change (or) </a:t>
            </a:r>
            <a:br>
              <a:rPr lang="en-US" sz="3000" dirty="0">
                <a:latin typeface="Source Sans Pro"/>
                <a:ea typeface="Source Sans Pro"/>
                <a:cs typeface="Source Sans Pro"/>
                <a:sym typeface="Source Sans Pro"/>
              </a:rPr>
            </a:br>
            <a:r>
              <a:rPr lang="en-US" sz="3000" dirty="0">
                <a:latin typeface="Source Sans Pro"/>
                <a:ea typeface="Source Sans Pro"/>
                <a:cs typeface="Source Sans Pro"/>
                <a:sym typeface="Source Sans Pro"/>
              </a:rPr>
              <a:t>I don’t </a:t>
            </a:r>
            <a:r>
              <a:rPr lang="en-US" sz="3000" dirty="0"/>
              <a:t>think</a:t>
            </a:r>
            <a:r>
              <a:rPr lang="en-US" sz="3000" dirty="0">
                <a:latin typeface="Source Sans Pro"/>
                <a:ea typeface="Source Sans Pro"/>
                <a:cs typeface="Source Sans Pro"/>
                <a:sym typeface="Source Sans Pro"/>
              </a:rPr>
              <a:t> it’s much of a problem. </a:t>
            </a:r>
            <a:endParaRPr sz="3000" dirty="0">
              <a:latin typeface="Source Sans Pro"/>
              <a:ea typeface="Source Sans Pro"/>
              <a:cs typeface="Source Sans Pro"/>
              <a:sym typeface="Source Sans Pro"/>
            </a:endParaRPr>
          </a:p>
          <a:p>
            <a:pPr marL="457200" lvl="0" indent="0" algn="l" rtl="0">
              <a:lnSpc>
                <a:spcPct val="100000"/>
              </a:lnSpc>
              <a:spcBef>
                <a:spcPts val="2000"/>
              </a:spcBef>
              <a:spcAft>
                <a:spcPts val="0"/>
              </a:spcAft>
              <a:buNone/>
            </a:pPr>
            <a:r>
              <a:rPr lang="en-US" sz="3000" dirty="0">
                <a:latin typeface="Source Sans Pro"/>
                <a:ea typeface="Source Sans Pro"/>
                <a:cs typeface="Source Sans Pro"/>
                <a:sym typeface="Source Sans Pro"/>
              </a:rPr>
              <a:t>I think climate change is </a:t>
            </a:r>
            <a:r>
              <a:rPr lang="en-US" sz="3000" dirty="0"/>
              <a:t>real and important</a:t>
            </a:r>
            <a:r>
              <a:rPr lang="en-US" sz="3000" dirty="0">
                <a:latin typeface="Source Sans Pro"/>
                <a:ea typeface="Source Sans Pro"/>
                <a:cs typeface="Source Sans Pro"/>
                <a:sym typeface="Source Sans Pro"/>
              </a:rPr>
              <a:t>, </a:t>
            </a:r>
            <a:br>
              <a:rPr lang="en-US" sz="3000" dirty="0">
                <a:latin typeface="Source Sans Pro"/>
                <a:ea typeface="Source Sans Pro"/>
                <a:cs typeface="Source Sans Pro"/>
                <a:sym typeface="Source Sans Pro"/>
              </a:rPr>
            </a:br>
            <a:r>
              <a:rPr lang="en-US" sz="3000" dirty="0">
                <a:latin typeface="Source Sans Pro"/>
                <a:ea typeface="Source Sans Pro"/>
                <a:cs typeface="Source Sans Pro"/>
                <a:sym typeface="Source Sans Pro"/>
              </a:rPr>
              <a:t>but I’m not yet doing much about it.</a:t>
            </a:r>
            <a:endParaRPr sz="3000" dirty="0">
              <a:latin typeface="Source Sans Pro"/>
              <a:ea typeface="Source Sans Pro"/>
              <a:cs typeface="Source Sans Pro"/>
              <a:sym typeface="Source Sans Pro"/>
            </a:endParaRPr>
          </a:p>
          <a:p>
            <a:pPr marL="457200" lvl="0" indent="0" algn="l" rtl="0">
              <a:lnSpc>
                <a:spcPct val="100000"/>
              </a:lnSpc>
              <a:spcBef>
                <a:spcPts val="2000"/>
              </a:spcBef>
              <a:spcAft>
                <a:spcPts val="0"/>
              </a:spcAft>
              <a:buNone/>
            </a:pPr>
            <a:r>
              <a:rPr lang="en-US" sz="3000" dirty="0">
                <a:latin typeface="Source Sans Pro"/>
                <a:ea typeface="Source Sans Pro"/>
                <a:cs typeface="Source Sans Pro"/>
                <a:sym typeface="Source Sans Pro"/>
              </a:rPr>
              <a:t>I’ve taken some steps to reduce my personal </a:t>
            </a:r>
            <a:r>
              <a:rPr lang="en-US" sz="3000" dirty="0"/>
              <a:t>choices, </a:t>
            </a:r>
            <a:br>
              <a:rPr lang="en-US" sz="3000" dirty="0"/>
            </a:br>
            <a:r>
              <a:rPr lang="en-US" sz="3000" dirty="0"/>
              <a:t>but </a:t>
            </a:r>
            <a:r>
              <a:rPr lang="en-US" sz="3000" dirty="0">
                <a:latin typeface="Source Sans Pro"/>
                <a:ea typeface="Source Sans Pro"/>
                <a:cs typeface="Source Sans Pro"/>
                <a:sym typeface="Source Sans Pro"/>
              </a:rPr>
              <a:t>not much more.</a:t>
            </a:r>
            <a:endParaRPr sz="3000" dirty="0">
              <a:latin typeface="Source Sans Pro"/>
              <a:ea typeface="Source Sans Pro"/>
              <a:cs typeface="Source Sans Pro"/>
              <a:sym typeface="Source Sans Pro"/>
            </a:endParaRPr>
          </a:p>
          <a:p>
            <a:pPr marL="457200" lvl="0" indent="0" algn="l" rtl="0">
              <a:lnSpc>
                <a:spcPct val="100000"/>
              </a:lnSpc>
              <a:spcBef>
                <a:spcPts val="2000"/>
              </a:spcBef>
              <a:spcAft>
                <a:spcPts val="0"/>
              </a:spcAft>
              <a:buNone/>
            </a:pPr>
            <a:r>
              <a:rPr lang="en-US" sz="3000" dirty="0">
                <a:latin typeface="Source Sans Pro"/>
                <a:ea typeface="Source Sans Pro"/>
                <a:cs typeface="Source Sans Pro"/>
                <a:sym typeface="Source Sans Pro"/>
              </a:rPr>
              <a:t>I </a:t>
            </a:r>
            <a:r>
              <a:rPr lang="en-US" sz="3000" dirty="0"/>
              <a:t>actively</a:t>
            </a:r>
            <a:r>
              <a:rPr lang="en-US" sz="3000" dirty="0">
                <a:latin typeface="Source Sans Pro"/>
                <a:ea typeface="Source Sans Pro"/>
                <a:cs typeface="Source Sans Pro"/>
                <a:sym typeface="Source Sans Pro"/>
              </a:rPr>
              <a:t> address climate change through my personal choices </a:t>
            </a:r>
            <a:r>
              <a:rPr lang="en-US" sz="3000" u="sng" dirty="0">
                <a:latin typeface="Source Sans Pro"/>
                <a:ea typeface="Source Sans Pro"/>
                <a:cs typeface="Source Sans Pro"/>
                <a:sym typeface="Source Sans Pro"/>
              </a:rPr>
              <a:t>and</a:t>
            </a:r>
            <a:r>
              <a:rPr lang="en-US" sz="3000" dirty="0">
                <a:latin typeface="Source Sans Pro"/>
                <a:ea typeface="Source Sans Pro"/>
                <a:cs typeface="Source Sans Pro"/>
                <a:sym typeface="Source Sans Pro"/>
              </a:rPr>
              <a:t> </a:t>
            </a:r>
            <a:r>
              <a:rPr lang="en-US" sz="3000" dirty="0"/>
              <a:t>by working</a:t>
            </a:r>
            <a:r>
              <a:rPr lang="en-US" sz="3000" dirty="0">
                <a:latin typeface="Source Sans Pro"/>
                <a:ea typeface="Source Sans Pro"/>
                <a:cs typeface="Source Sans Pro"/>
                <a:sym typeface="Source Sans Pro"/>
              </a:rPr>
              <a:t> for a national policy that lowers greenhouse gases.</a:t>
            </a:r>
            <a:endParaRPr sz="3000" dirty="0">
              <a:latin typeface="Source Sans Pro"/>
              <a:ea typeface="Source Sans Pro"/>
              <a:cs typeface="Source Sans Pro"/>
              <a:sym typeface="Source Sans Pro"/>
            </a:endParaRPr>
          </a:p>
        </p:txBody>
      </p:sp>
      <p:grpSp>
        <p:nvGrpSpPr>
          <p:cNvPr id="311" name="Google Shape;311;p41"/>
          <p:cNvGrpSpPr/>
          <p:nvPr/>
        </p:nvGrpSpPr>
        <p:grpSpPr>
          <a:xfrm>
            <a:off x="152354" y="1562544"/>
            <a:ext cx="869498" cy="919240"/>
            <a:chOff x="836900" y="1308863"/>
            <a:chExt cx="664500" cy="702300"/>
          </a:xfrm>
        </p:grpSpPr>
        <p:sp>
          <p:nvSpPr>
            <p:cNvPr id="312" name="Google Shape;312;p41"/>
            <p:cNvSpPr/>
            <p:nvPr/>
          </p:nvSpPr>
          <p:spPr>
            <a:xfrm>
              <a:off x="836900" y="1308863"/>
              <a:ext cx="664500" cy="702300"/>
            </a:xfrm>
            <a:prstGeom prst="ellipse">
              <a:avLst/>
            </a:prstGeom>
            <a:solidFill>
              <a:srgbClr val="9BC23B"/>
            </a:solidFill>
            <a:ln w="9525" cap="flat" cmpd="sng">
              <a:solidFill>
                <a:srgbClr val="FFFFFF"/>
              </a:solidFill>
              <a:prstDash val="solid"/>
              <a:round/>
              <a:headEnd type="none" w="sm" len="sm"/>
              <a:tailEnd type="none" w="sm" len="sm"/>
            </a:ln>
          </p:spPr>
          <p:txBody>
            <a:bodyPr spcFirstLastPara="1" wrap="square" lIns="243750" tIns="243750" rIns="243750" bIns="243750" anchor="ctr" anchorCtr="0">
              <a:noAutofit/>
            </a:bodyPr>
            <a:lstStyle/>
            <a:p>
              <a:pPr marL="0" lvl="0" indent="0" algn="l" rtl="0">
                <a:spcBef>
                  <a:spcPts val="0"/>
                </a:spcBef>
                <a:spcAft>
                  <a:spcPts val="0"/>
                </a:spcAft>
                <a:buNone/>
              </a:pPr>
              <a:endParaRPr/>
            </a:p>
          </p:txBody>
        </p:sp>
        <p:sp>
          <p:nvSpPr>
            <p:cNvPr id="313" name="Google Shape;313;p41"/>
            <p:cNvSpPr txBox="1"/>
            <p:nvPr/>
          </p:nvSpPr>
          <p:spPr>
            <a:xfrm>
              <a:off x="897870" y="1318498"/>
              <a:ext cx="405900" cy="675000"/>
            </a:xfrm>
            <a:prstGeom prst="rect">
              <a:avLst/>
            </a:prstGeom>
            <a:noFill/>
            <a:ln>
              <a:noFill/>
            </a:ln>
          </p:spPr>
          <p:txBody>
            <a:bodyPr spcFirstLastPara="1" wrap="square" lIns="182775" tIns="91375" rIns="182775" bIns="91375" anchor="t" anchorCtr="0">
              <a:noAutofit/>
            </a:bodyPr>
            <a:lstStyle/>
            <a:p>
              <a:pPr marL="0" marR="0" lvl="0" indent="0" algn="l" rtl="0">
                <a:lnSpc>
                  <a:spcPct val="100000"/>
                </a:lnSpc>
                <a:spcBef>
                  <a:spcPts val="0"/>
                </a:spcBef>
                <a:spcAft>
                  <a:spcPts val="0"/>
                </a:spcAft>
                <a:buClr>
                  <a:srgbClr val="000000"/>
                </a:buClr>
                <a:buFont typeface="Source Sans Pro"/>
                <a:buNone/>
              </a:pPr>
              <a:r>
                <a:rPr lang="en-US" sz="5000" b="1" i="0" u="none" strike="noStrike" cap="none">
                  <a:solidFill>
                    <a:srgbClr val="FFFFFF"/>
                  </a:solidFill>
                  <a:latin typeface="Source Sans Pro"/>
                  <a:ea typeface="Source Sans Pro"/>
                  <a:cs typeface="Source Sans Pro"/>
                  <a:sym typeface="Source Sans Pro"/>
                </a:rPr>
                <a:t>1</a:t>
              </a:r>
              <a:endParaRPr sz="5000" b="1" i="0" u="none" strike="noStrike" cap="none">
                <a:solidFill>
                  <a:srgbClr val="FFFFFF"/>
                </a:solidFill>
                <a:latin typeface="Source Sans Pro"/>
                <a:ea typeface="Source Sans Pro"/>
                <a:cs typeface="Source Sans Pro"/>
                <a:sym typeface="Source Sans Pro"/>
              </a:endParaRPr>
            </a:p>
          </p:txBody>
        </p:sp>
      </p:grpSp>
      <p:grpSp>
        <p:nvGrpSpPr>
          <p:cNvPr id="314" name="Google Shape;314;p41"/>
          <p:cNvGrpSpPr/>
          <p:nvPr/>
        </p:nvGrpSpPr>
        <p:grpSpPr>
          <a:xfrm>
            <a:off x="135704" y="2789419"/>
            <a:ext cx="869498" cy="919240"/>
            <a:chOff x="836900" y="1308863"/>
            <a:chExt cx="664500" cy="702300"/>
          </a:xfrm>
        </p:grpSpPr>
        <p:sp>
          <p:nvSpPr>
            <p:cNvPr id="315" name="Google Shape;315;p41"/>
            <p:cNvSpPr/>
            <p:nvPr/>
          </p:nvSpPr>
          <p:spPr>
            <a:xfrm>
              <a:off x="836900" y="1308863"/>
              <a:ext cx="664500" cy="702300"/>
            </a:xfrm>
            <a:prstGeom prst="ellipse">
              <a:avLst/>
            </a:prstGeom>
            <a:solidFill>
              <a:srgbClr val="9BC23B"/>
            </a:solidFill>
            <a:ln w="9525" cap="flat" cmpd="sng">
              <a:solidFill>
                <a:srgbClr val="FFFFFF"/>
              </a:solidFill>
              <a:prstDash val="solid"/>
              <a:round/>
              <a:headEnd type="none" w="sm" len="sm"/>
              <a:tailEnd type="none" w="sm" len="sm"/>
            </a:ln>
          </p:spPr>
          <p:txBody>
            <a:bodyPr spcFirstLastPara="1" wrap="square" lIns="243750" tIns="243750" rIns="243750" bIns="243750" anchor="ctr" anchorCtr="0">
              <a:noAutofit/>
            </a:bodyPr>
            <a:lstStyle/>
            <a:p>
              <a:pPr marL="0" lvl="0" indent="0" algn="l" rtl="0">
                <a:spcBef>
                  <a:spcPts val="0"/>
                </a:spcBef>
                <a:spcAft>
                  <a:spcPts val="0"/>
                </a:spcAft>
                <a:buNone/>
              </a:pPr>
              <a:endParaRPr/>
            </a:p>
          </p:txBody>
        </p:sp>
        <p:sp>
          <p:nvSpPr>
            <p:cNvPr id="316" name="Google Shape;316;p41"/>
            <p:cNvSpPr txBox="1"/>
            <p:nvPr/>
          </p:nvSpPr>
          <p:spPr>
            <a:xfrm>
              <a:off x="897870" y="1318498"/>
              <a:ext cx="405900" cy="675000"/>
            </a:xfrm>
            <a:prstGeom prst="rect">
              <a:avLst/>
            </a:prstGeom>
            <a:noFill/>
            <a:ln>
              <a:noFill/>
            </a:ln>
          </p:spPr>
          <p:txBody>
            <a:bodyPr spcFirstLastPara="1" wrap="square" lIns="182775" tIns="91375" rIns="182775" bIns="91375" anchor="t" anchorCtr="0">
              <a:noAutofit/>
            </a:bodyPr>
            <a:lstStyle/>
            <a:p>
              <a:pPr marL="0" marR="0" lvl="0" indent="0" algn="l" rtl="0">
                <a:lnSpc>
                  <a:spcPct val="100000"/>
                </a:lnSpc>
                <a:spcBef>
                  <a:spcPts val="0"/>
                </a:spcBef>
                <a:spcAft>
                  <a:spcPts val="0"/>
                </a:spcAft>
                <a:buClr>
                  <a:srgbClr val="000000"/>
                </a:buClr>
                <a:buFont typeface="Source Sans Pro"/>
                <a:buNone/>
              </a:pPr>
              <a:r>
                <a:rPr lang="en-US" sz="5000" b="1">
                  <a:solidFill>
                    <a:srgbClr val="FFFFFF"/>
                  </a:solidFill>
                  <a:latin typeface="Source Sans Pro"/>
                  <a:ea typeface="Source Sans Pro"/>
                  <a:cs typeface="Source Sans Pro"/>
                  <a:sym typeface="Source Sans Pro"/>
                </a:rPr>
                <a:t>2</a:t>
              </a:r>
              <a:endParaRPr sz="5000" b="1" i="0" u="none" strike="noStrike" cap="none">
                <a:solidFill>
                  <a:srgbClr val="FFFFFF"/>
                </a:solidFill>
                <a:latin typeface="Source Sans Pro"/>
                <a:ea typeface="Source Sans Pro"/>
                <a:cs typeface="Source Sans Pro"/>
                <a:sym typeface="Source Sans Pro"/>
              </a:endParaRPr>
            </a:p>
          </p:txBody>
        </p:sp>
      </p:grpSp>
      <p:grpSp>
        <p:nvGrpSpPr>
          <p:cNvPr id="317" name="Google Shape;317;p41"/>
          <p:cNvGrpSpPr/>
          <p:nvPr/>
        </p:nvGrpSpPr>
        <p:grpSpPr>
          <a:xfrm>
            <a:off x="135704" y="3949969"/>
            <a:ext cx="869498" cy="919240"/>
            <a:chOff x="836900" y="1308863"/>
            <a:chExt cx="664500" cy="702300"/>
          </a:xfrm>
        </p:grpSpPr>
        <p:sp>
          <p:nvSpPr>
            <p:cNvPr id="318" name="Google Shape;318;p41"/>
            <p:cNvSpPr/>
            <p:nvPr/>
          </p:nvSpPr>
          <p:spPr>
            <a:xfrm>
              <a:off x="836900" y="1308863"/>
              <a:ext cx="664500" cy="702300"/>
            </a:xfrm>
            <a:prstGeom prst="ellipse">
              <a:avLst/>
            </a:prstGeom>
            <a:solidFill>
              <a:srgbClr val="9BC23B"/>
            </a:solidFill>
            <a:ln w="9525" cap="flat" cmpd="sng">
              <a:solidFill>
                <a:srgbClr val="FFFFFF"/>
              </a:solidFill>
              <a:prstDash val="solid"/>
              <a:round/>
              <a:headEnd type="none" w="sm" len="sm"/>
              <a:tailEnd type="none" w="sm" len="sm"/>
            </a:ln>
          </p:spPr>
          <p:txBody>
            <a:bodyPr spcFirstLastPara="1" wrap="square" lIns="243750" tIns="243750" rIns="243750" bIns="243750" anchor="ctr" anchorCtr="0">
              <a:noAutofit/>
            </a:bodyPr>
            <a:lstStyle/>
            <a:p>
              <a:pPr marL="0" lvl="0" indent="0" algn="l" rtl="0">
                <a:spcBef>
                  <a:spcPts val="0"/>
                </a:spcBef>
                <a:spcAft>
                  <a:spcPts val="0"/>
                </a:spcAft>
                <a:buNone/>
              </a:pPr>
              <a:endParaRPr/>
            </a:p>
          </p:txBody>
        </p:sp>
        <p:sp>
          <p:nvSpPr>
            <p:cNvPr id="319" name="Google Shape;319;p41"/>
            <p:cNvSpPr txBox="1"/>
            <p:nvPr/>
          </p:nvSpPr>
          <p:spPr>
            <a:xfrm>
              <a:off x="897870" y="1318498"/>
              <a:ext cx="405900" cy="675000"/>
            </a:xfrm>
            <a:prstGeom prst="rect">
              <a:avLst/>
            </a:prstGeom>
            <a:noFill/>
            <a:ln>
              <a:noFill/>
            </a:ln>
          </p:spPr>
          <p:txBody>
            <a:bodyPr spcFirstLastPara="1" wrap="square" lIns="182775" tIns="91375" rIns="182775" bIns="91375" anchor="t" anchorCtr="0">
              <a:noAutofit/>
            </a:bodyPr>
            <a:lstStyle/>
            <a:p>
              <a:pPr marL="0" marR="0" lvl="0" indent="0" algn="l" rtl="0">
                <a:lnSpc>
                  <a:spcPct val="100000"/>
                </a:lnSpc>
                <a:spcBef>
                  <a:spcPts val="0"/>
                </a:spcBef>
                <a:spcAft>
                  <a:spcPts val="0"/>
                </a:spcAft>
                <a:buClr>
                  <a:srgbClr val="000000"/>
                </a:buClr>
                <a:buFont typeface="Source Sans Pro"/>
                <a:buNone/>
              </a:pPr>
              <a:r>
                <a:rPr lang="en-US" sz="5000" b="1">
                  <a:solidFill>
                    <a:srgbClr val="FFFFFF"/>
                  </a:solidFill>
                  <a:latin typeface="Source Sans Pro"/>
                  <a:ea typeface="Source Sans Pro"/>
                  <a:cs typeface="Source Sans Pro"/>
                  <a:sym typeface="Source Sans Pro"/>
                </a:rPr>
                <a:t>3</a:t>
              </a:r>
              <a:endParaRPr sz="5000" b="1" i="0" u="none" strike="noStrike" cap="none">
                <a:solidFill>
                  <a:srgbClr val="FFFFFF"/>
                </a:solidFill>
                <a:latin typeface="Source Sans Pro"/>
                <a:ea typeface="Source Sans Pro"/>
                <a:cs typeface="Source Sans Pro"/>
                <a:sym typeface="Source Sans Pro"/>
              </a:endParaRPr>
            </a:p>
          </p:txBody>
        </p:sp>
      </p:grpSp>
      <p:grpSp>
        <p:nvGrpSpPr>
          <p:cNvPr id="320" name="Google Shape;320;p41"/>
          <p:cNvGrpSpPr/>
          <p:nvPr/>
        </p:nvGrpSpPr>
        <p:grpSpPr>
          <a:xfrm>
            <a:off x="152354" y="5256394"/>
            <a:ext cx="869498" cy="919240"/>
            <a:chOff x="836900" y="1308863"/>
            <a:chExt cx="664500" cy="702300"/>
          </a:xfrm>
        </p:grpSpPr>
        <p:sp>
          <p:nvSpPr>
            <p:cNvPr id="321" name="Google Shape;321;p41"/>
            <p:cNvSpPr/>
            <p:nvPr/>
          </p:nvSpPr>
          <p:spPr>
            <a:xfrm>
              <a:off x="836900" y="1308863"/>
              <a:ext cx="664500" cy="702300"/>
            </a:xfrm>
            <a:prstGeom prst="ellipse">
              <a:avLst/>
            </a:prstGeom>
            <a:solidFill>
              <a:srgbClr val="9BC23B"/>
            </a:solidFill>
            <a:ln w="9525" cap="flat" cmpd="sng">
              <a:solidFill>
                <a:srgbClr val="FFFFFF"/>
              </a:solidFill>
              <a:prstDash val="solid"/>
              <a:round/>
              <a:headEnd type="none" w="sm" len="sm"/>
              <a:tailEnd type="none" w="sm" len="sm"/>
            </a:ln>
          </p:spPr>
          <p:txBody>
            <a:bodyPr spcFirstLastPara="1" wrap="square" lIns="243750" tIns="243750" rIns="243750" bIns="243750" anchor="ctr" anchorCtr="0">
              <a:noAutofit/>
            </a:bodyPr>
            <a:lstStyle/>
            <a:p>
              <a:pPr marL="0" lvl="0" indent="0" algn="l" rtl="0">
                <a:spcBef>
                  <a:spcPts val="0"/>
                </a:spcBef>
                <a:spcAft>
                  <a:spcPts val="0"/>
                </a:spcAft>
                <a:buNone/>
              </a:pPr>
              <a:endParaRPr/>
            </a:p>
          </p:txBody>
        </p:sp>
        <p:sp>
          <p:nvSpPr>
            <p:cNvPr id="322" name="Google Shape;322;p41"/>
            <p:cNvSpPr txBox="1"/>
            <p:nvPr/>
          </p:nvSpPr>
          <p:spPr>
            <a:xfrm>
              <a:off x="897870" y="1318498"/>
              <a:ext cx="405900" cy="675000"/>
            </a:xfrm>
            <a:prstGeom prst="rect">
              <a:avLst/>
            </a:prstGeom>
            <a:noFill/>
            <a:ln>
              <a:noFill/>
            </a:ln>
          </p:spPr>
          <p:txBody>
            <a:bodyPr spcFirstLastPara="1" wrap="square" lIns="182775" tIns="91375" rIns="182775" bIns="91375" anchor="t" anchorCtr="0">
              <a:noAutofit/>
            </a:bodyPr>
            <a:lstStyle/>
            <a:p>
              <a:pPr marL="0" marR="0" lvl="0" indent="0" algn="l" rtl="0">
                <a:lnSpc>
                  <a:spcPct val="100000"/>
                </a:lnSpc>
                <a:spcBef>
                  <a:spcPts val="0"/>
                </a:spcBef>
                <a:spcAft>
                  <a:spcPts val="0"/>
                </a:spcAft>
                <a:buClr>
                  <a:srgbClr val="000000"/>
                </a:buClr>
                <a:buFont typeface="Source Sans Pro"/>
                <a:buNone/>
              </a:pPr>
              <a:r>
                <a:rPr lang="en-US" sz="5000" b="1">
                  <a:solidFill>
                    <a:srgbClr val="FFFFFF"/>
                  </a:solidFill>
                  <a:latin typeface="Source Sans Pro"/>
                  <a:ea typeface="Source Sans Pro"/>
                  <a:cs typeface="Source Sans Pro"/>
                  <a:sym typeface="Source Sans Pro"/>
                </a:rPr>
                <a:t>4</a:t>
              </a:r>
              <a:endParaRPr sz="5000" b="1" i="0" u="none" strike="noStrike" cap="none">
                <a:solidFill>
                  <a:srgbClr val="FFFFFF"/>
                </a:solidFill>
                <a:latin typeface="Source Sans Pro"/>
                <a:ea typeface="Source Sans Pro"/>
                <a:cs typeface="Source Sans Pro"/>
                <a:sym typeface="Source Sans Pro"/>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0">
                                            <p:txEl>
                                              <p:pRg st="0" end="0"/>
                                            </p:txEl>
                                          </p:spTgt>
                                        </p:tgtEl>
                                        <p:attrNameLst>
                                          <p:attrName>style.visibility</p:attrName>
                                        </p:attrNameLst>
                                      </p:cBhvr>
                                      <p:to>
                                        <p:strVal val="visible"/>
                                      </p:to>
                                    </p:set>
                                    <p:animEffect transition="in" filter="fade">
                                      <p:cBhvr>
                                        <p:cTn id="7" dur="1000"/>
                                        <p:tgtEl>
                                          <p:spTgt spid="3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10">
                                            <p:txEl>
                                              <p:pRg st="1" end="1"/>
                                            </p:txEl>
                                          </p:spTgt>
                                        </p:tgtEl>
                                        <p:attrNameLst>
                                          <p:attrName>style.visibility</p:attrName>
                                        </p:attrNameLst>
                                      </p:cBhvr>
                                      <p:to>
                                        <p:strVal val="visible"/>
                                      </p:to>
                                    </p:set>
                                    <p:animEffect transition="in" filter="fade">
                                      <p:cBhvr>
                                        <p:cTn id="12" dur="1000"/>
                                        <p:tgtEl>
                                          <p:spTgt spid="3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10">
                                            <p:txEl>
                                              <p:pRg st="2" end="2"/>
                                            </p:txEl>
                                          </p:spTgt>
                                        </p:tgtEl>
                                        <p:attrNameLst>
                                          <p:attrName>style.visibility</p:attrName>
                                        </p:attrNameLst>
                                      </p:cBhvr>
                                      <p:to>
                                        <p:strVal val="visible"/>
                                      </p:to>
                                    </p:set>
                                    <p:animEffect transition="in" filter="fade">
                                      <p:cBhvr>
                                        <p:cTn id="17" dur="1000"/>
                                        <p:tgtEl>
                                          <p:spTgt spid="3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10">
                                            <p:txEl>
                                              <p:pRg st="3" end="3"/>
                                            </p:txEl>
                                          </p:spTgt>
                                        </p:tgtEl>
                                        <p:attrNameLst>
                                          <p:attrName>style.visibility</p:attrName>
                                        </p:attrNameLst>
                                      </p:cBhvr>
                                      <p:to>
                                        <p:strVal val="visible"/>
                                      </p:to>
                                    </p:set>
                                    <p:animEffect transition="in" filter="fade">
                                      <p:cBhvr>
                                        <p:cTn id="22" dur="1000"/>
                                        <p:tgtEl>
                                          <p:spTgt spid="3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42"/>
          <p:cNvSpPr txBox="1">
            <a:spLocks noGrp="1"/>
          </p:cNvSpPr>
          <p:nvPr>
            <p:ph type="title"/>
          </p:nvPr>
        </p:nvSpPr>
        <p:spPr>
          <a:xfrm>
            <a:off x="414522" y="600200"/>
            <a:ext cx="10376100" cy="2026500"/>
          </a:xfrm>
          <a:prstGeom prst="rect">
            <a:avLst/>
          </a:prstGeom>
          <a:noFill/>
          <a:ln>
            <a:noFill/>
          </a:ln>
        </p:spPr>
        <p:txBody>
          <a:bodyPr spcFirstLastPara="1" wrap="square" lIns="121900" tIns="121900" rIns="121900" bIns="121900" anchor="t" anchorCtr="0">
            <a:noAutofit/>
          </a:bodyPr>
          <a:lstStyle/>
          <a:p>
            <a:pPr marL="0" lvl="0" indent="0" algn="l" rtl="0">
              <a:lnSpc>
                <a:spcPct val="100000"/>
              </a:lnSpc>
              <a:spcBef>
                <a:spcPts val="0"/>
              </a:spcBef>
              <a:spcAft>
                <a:spcPts val="0"/>
              </a:spcAft>
              <a:buSzPts val="6400"/>
              <a:buNone/>
            </a:pPr>
            <a:r>
              <a:rPr lang="en-US" dirty="0"/>
              <a:t>Question for Reflection</a:t>
            </a:r>
            <a:endParaRPr dirty="0"/>
          </a:p>
        </p:txBody>
      </p:sp>
      <p:sp>
        <p:nvSpPr>
          <p:cNvPr id="328" name="Google Shape;328;p42"/>
          <p:cNvSpPr txBox="1">
            <a:spLocks noGrp="1"/>
          </p:cNvSpPr>
          <p:nvPr>
            <p:ph type="subTitle" idx="1"/>
          </p:nvPr>
        </p:nvSpPr>
        <p:spPr>
          <a:xfrm>
            <a:off x="414524" y="2277600"/>
            <a:ext cx="10716000" cy="1802700"/>
          </a:xfrm>
          <a:prstGeom prst="rect">
            <a:avLst/>
          </a:prstGeom>
          <a:noFill/>
          <a:ln>
            <a:noFill/>
          </a:ln>
        </p:spPr>
        <p:txBody>
          <a:bodyPr spcFirstLastPara="1" wrap="square" lIns="121900" tIns="121900" rIns="121900" bIns="121900" anchor="t" anchorCtr="0">
            <a:noAutofit/>
          </a:bodyPr>
          <a:lstStyle/>
          <a:p>
            <a:pPr marL="457200" lvl="0" indent="-546100" algn="l" rtl="0">
              <a:spcBef>
                <a:spcPts val="600"/>
              </a:spcBef>
              <a:spcAft>
                <a:spcPts val="0"/>
              </a:spcAft>
              <a:buClr>
                <a:srgbClr val="FFFFFF"/>
              </a:buClr>
              <a:buSzPts val="5000"/>
              <a:buChar char="➔"/>
            </a:pPr>
            <a:r>
              <a:rPr lang="en-US" sz="5000">
                <a:solidFill>
                  <a:srgbClr val="FFFFFF"/>
                </a:solidFill>
              </a:rPr>
              <a:t>What’s the </a:t>
            </a:r>
            <a:r>
              <a:rPr lang="en-US" sz="5000"/>
              <a:t>story</a:t>
            </a:r>
            <a:r>
              <a:rPr lang="en-US" sz="5000">
                <a:solidFill>
                  <a:srgbClr val="FFFFFF"/>
                </a:solidFill>
              </a:rPr>
              <a:t> I tell myself</a:t>
            </a:r>
            <a:r>
              <a:rPr lang="en-US" sz="5000"/>
              <a:t> </a:t>
            </a:r>
            <a:r>
              <a:rPr lang="en-US" sz="5000">
                <a:solidFill>
                  <a:srgbClr val="FFFFFF"/>
                </a:solidFill>
              </a:rPr>
              <a:t>that keeps me from fully engaging around climate change?</a:t>
            </a:r>
            <a:br>
              <a:rPr lang="en-US" sz="5000">
                <a:solidFill>
                  <a:srgbClr val="FFFFFF"/>
                </a:solidFill>
              </a:rPr>
            </a:br>
            <a:endParaRPr sz="5000">
              <a:solidFill>
                <a:srgbClr val="FFFFFF"/>
              </a:solidFill>
            </a:endParaRPr>
          </a:p>
          <a:p>
            <a:pPr marL="457200" lvl="0" indent="-546100" algn="l" rtl="0">
              <a:spcBef>
                <a:spcPts val="600"/>
              </a:spcBef>
              <a:spcAft>
                <a:spcPts val="0"/>
              </a:spcAft>
              <a:buSzPts val="5000"/>
              <a:buChar char="➔"/>
            </a:pPr>
            <a:r>
              <a:rPr lang="en-US" sz="5000">
                <a:solidFill>
                  <a:schemeClr val="lt1"/>
                </a:solidFill>
              </a:rPr>
              <a:t>In one sentence: “I….”</a:t>
            </a:r>
            <a:endParaRPr sz="5000"/>
          </a:p>
          <a:p>
            <a:pPr marL="0" lvl="0" indent="0" algn="l" rtl="0">
              <a:spcBef>
                <a:spcPts val="600"/>
              </a:spcBef>
              <a:spcAft>
                <a:spcPts val="0"/>
              </a:spcAft>
              <a:buNone/>
            </a:pPr>
            <a:endParaRPr sz="5000"/>
          </a:p>
        </p:txBody>
      </p:sp>
      <p:cxnSp>
        <p:nvCxnSpPr>
          <p:cNvPr id="329" name="Google Shape;329;p42"/>
          <p:cNvCxnSpPr/>
          <p:nvPr/>
        </p:nvCxnSpPr>
        <p:spPr>
          <a:xfrm>
            <a:off x="466828" y="1882733"/>
            <a:ext cx="6815100" cy="0"/>
          </a:xfrm>
          <a:prstGeom prst="straightConnector1">
            <a:avLst/>
          </a:prstGeom>
          <a:noFill/>
          <a:ln w="76200" cap="flat" cmpd="sng">
            <a:solidFill>
              <a:srgbClr val="9BC23B"/>
            </a:solidFill>
            <a:prstDash val="solid"/>
            <a:round/>
            <a:headEnd type="none" w="sm" len="sm"/>
            <a:tailEnd type="none" w="sm" len="sm"/>
          </a:ln>
        </p:spPr>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8">
                                            <p:txEl>
                                              <p:pRg st="0" end="0"/>
                                            </p:txEl>
                                          </p:spTgt>
                                        </p:tgtEl>
                                        <p:attrNameLst>
                                          <p:attrName>style.visibility</p:attrName>
                                        </p:attrNameLst>
                                      </p:cBhvr>
                                      <p:to>
                                        <p:strVal val="visible"/>
                                      </p:to>
                                    </p:set>
                                    <p:animEffect transition="in" filter="fade">
                                      <p:cBhvr>
                                        <p:cTn id="7" dur="1000"/>
                                        <p:tgtEl>
                                          <p:spTgt spid="32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8">
                                            <p:txEl>
                                              <p:pRg st="1" end="1"/>
                                            </p:txEl>
                                          </p:spTgt>
                                        </p:tgtEl>
                                        <p:attrNameLst>
                                          <p:attrName>style.visibility</p:attrName>
                                        </p:attrNameLst>
                                      </p:cBhvr>
                                      <p:to>
                                        <p:strVal val="visible"/>
                                      </p:to>
                                    </p:set>
                                    <p:animEffect transition="in" filter="fade">
                                      <p:cBhvr>
                                        <p:cTn id="12" dur="1000"/>
                                        <p:tgtEl>
                                          <p:spTgt spid="32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28">
                                            <p:txEl>
                                              <p:pRg st="2" end="2"/>
                                            </p:txEl>
                                          </p:spTgt>
                                        </p:tgtEl>
                                        <p:attrNameLst>
                                          <p:attrName>style.visibility</p:attrName>
                                        </p:attrNameLst>
                                      </p:cBhvr>
                                      <p:to>
                                        <p:strVal val="visible"/>
                                      </p:to>
                                    </p:set>
                                    <p:animEffect transition="in" filter="fade">
                                      <p:cBhvr>
                                        <p:cTn id="17" dur="1000"/>
                                        <p:tgtEl>
                                          <p:spTgt spid="3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CL Theme">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9278</TotalTime>
  <Words>2371</Words>
  <Application>Microsoft Macintosh PowerPoint</Application>
  <PresentationFormat>Widescreen</PresentationFormat>
  <Paragraphs>318</Paragraphs>
  <Slides>20</Slides>
  <Notes>20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20</vt:i4>
      </vt:variant>
    </vt:vector>
  </HeadingPairs>
  <TitlesOfParts>
    <vt:vector size="28" baseType="lpstr">
      <vt:lpstr>Source Sans Pro Light</vt:lpstr>
      <vt:lpstr>Source Sans Pro</vt:lpstr>
      <vt:lpstr>Calibri</vt:lpstr>
      <vt:lpstr>Arial</vt:lpstr>
      <vt:lpstr>Noto Sans Symbols</vt:lpstr>
      <vt:lpstr>Ubuntu</vt:lpstr>
      <vt:lpstr>CCL Theme</vt:lpstr>
      <vt:lpstr>Default Theme</vt:lpstr>
      <vt:lpstr>Solving the Climate Challenge</vt:lpstr>
      <vt:lpstr>My Story</vt:lpstr>
      <vt:lpstr>Our Agenda</vt:lpstr>
      <vt:lpstr>Quick Poll</vt:lpstr>
      <vt:lpstr>PowerPoint Presentation</vt:lpstr>
      <vt:lpstr>How Long Do We Have?</vt:lpstr>
      <vt:lpstr>Quick Poll</vt:lpstr>
      <vt:lpstr>Which Describes You Best?</vt:lpstr>
      <vt:lpstr>Question for Reflection</vt:lpstr>
      <vt:lpstr>“Wait and See” vs. “Let’s Get Going”</vt:lpstr>
      <vt:lpstr>Build Political Will to Act on Climate</vt:lpstr>
      <vt:lpstr>What’s Your Action Plan? </vt:lpstr>
      <vt:lpstr>Actions We Can All Take</vt:lpstr>
      <vt:lpstr> Grassroots Outreach</vt:lpstr>
      <vt:lpstr>Grasstops Engagement Local Leaders </vt:lpstr>
      <vt:lpstr> Use the Media Effectively</vt:lpstr>
      <vt:lpstr> Lobby:  Join Our Next Visit To                   Congress! </vt:lpstr>
      <vt:lpstr> I used to think that the important people were taking care of the important problems.    No. Preserving a livable world  is up to us little people.   What we do and do not do  really counts.  </vt:lpstr>
      <vt:lpstr>Questions??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Help Improve CCL’s Intro Deck</dc:title>
  <dc:creator>Owner</dc:creator>
  <cp:lastModifiedBy>Jacqueline Ebner</cp:lastModifiedBy>
  <cp:revision>45</cp:revision>
  <cp:lastPrinted>2019-05-26T00:52:03Z</cp:lastPrinted>
  <dcterms:modified xsi:type="dcterms:W3CDTF">2019-05-26T00:52:13Z</dcterms:modified>
</cp:coreProperties>
</file>